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5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6" name="Google Shape;46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9" name="Google Shape;499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3" name="Google Shape;56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4" name="Google Shape;57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4" name="Google Shape;584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3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0" name="Google Shape;59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3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7" name="Google Shape;597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hyperlink" Target="https://projects.eclipse.org/projects/technology.egit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2688663" y="2571648"/>
            <a:ext cx="3766675" cy="1714700"/>
            <a:chOff x="2601025" y="2685398"/>
            <a:chExt cx="3766675" cy="1714700"/>
          </a:xfrm>
        </p:grpSpPr>
        <p:sp>
          <p:nvSpPr>
            <p:cNvPr id="55" name="Google Shape;55;p13"/>
            <p:cNvSpPr txBox="1"/>
            <p:nvPr/>
          </p:nvSpPr>
          <p:spPr>
            <a:xfrm>
              <a:off x="4315700" y="2867000"/>
              <a:ext cx="2052000" cy="13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1" i="0" lang="ko" sz="8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Git</a:t>
              </a:r>
              <a:endParaRPr b="1" i="0" sz="8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01025" y="2685398"/>
              <a:ext cx="1714678" cy="1714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3"/>
            <p:cNvSpPr txBox="1"/>
            <p:nvPr/>
          </p:nvSpPr>
          <p:spPr>
            <a:xfrm>
              <a:off x="4409925" y="3959450"/>
              <a:ext cx="15924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ko" sz="1200" u="none" cap="none" strike="noStrike">
                  <a:solidFill>
                    <a:srgbClr val="B7B7B7"/>
                  </a:solidFill>
                  <a:latin typeface="Nanum Gothic Coding"/>
                  <a:ea typeface="Nanum Gothic Coding"/>
                  <a:cs typeface="Nanum Gothic Coding"/>
                  <a:sym typeface="Nanum Gothic Coding"/>
                </a:rPr>
                <a:t>분산버전관리시스템</a:t>
              </a:r>
              <a:endParaRPr b="1" i="0" sz="1200" u="none" cap="none" strike="noStrike">
                <a:solidFill>
                  <a:srgbClr val="B7B7B7"/>
                </a:solidFill>
                <a:latin typeface="Nanum Gothic Coding"/>
                <a:ea typeface="Nanum Gothic Coding"/>
                <a:cs typeface="Nanum Gothic Coding"/>
                <a:sym typeface="Nanum Gothic Coding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22"/>
          <p:cNvGrpSpPr/>
          <p:nvPr/>
        </p:nvGrpSpPr>
        <p:grpSpPr>
          <a:xfrm>
            <a:off x="1646004" y="3058855"/>
            <a:ext cx="1110595" cy="806280"/>
            <a:chOff x="908650" y="3108575"/>
            <a:chExt cx="1185900" cy="860950"/>
          </a:xfrm>
        </p:grpSpPr>
        <p:sp>
          <p:nvSpPr>
            <p:cNvPr id="151" name="Google Shape;151;p22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" name="Google Shape;153;p22"/>
          <p:cNvGrpSpPr/>
          <p:nvPr/>
        </p:nvGrpSpPr>
        <p:grpSpPr>
          <a:xfrm>
            <a:off x="3508661" y="3058855"/>
            <a:ext cx="1110595" cy="806280"/>
            <a:chOff x="908650" y="3108575"/>
            <a:chExt cx="1185900" cy="860950"/>
          </a:xfrm>
        </p:grpSpPr>
        <p:sp>
          <p:nvSpPr>
            <p:cNvPr id="154" name="Google Shape;154;p22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" name="Google Shape;156;p22"/>
          <p:cNvGrpSpPr/>
          <p:nvPr/>
        </p:nvGrpSpPr>
        <p:grpSpPr>
          <a:xfrm>
            <a:off x="3508661" y="4291275"/>
            <a:ext cx="1110595" cy="806280"/>
            <a:chOff x="908650" y="3108575"/>
            <a:chExt cx="1185900" cy="860950"/>
          </a:xfrm>
        </p:grpSpPr>
        <p:sp>
          <p:nvSpPr>
            <p:cNvPr id="157" name="Google Shape;157;p22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" name="Google Shape;159;p22"/>
          <p:cNvGrpSpPr/>
          <p:nvPr/>
        </p:nvGrpSpPr>
        <p:grpSpPr>
          <a:xfrm>
            <a:off x="3508661" y="1765023"/>
            <a:ext cx="1110595" cy="806280"/>
            <a:chOff x="908650" y="3108575"/>
            <a:chExt cx="1185900" cy="860950"/>
          </a:xfrm>
        </p:grpSpPr>
        <p:sp>
          <p:nvSpPr>
            <p:cNvPr id="160" name="Google Shape;160;p22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" name="Google Shape;162;p22"/>
          <p:cNvSpPr/>
          <p:nvPr/>
        </p:nvSpPr>
        <p:spPr>
          <a:xfrm>
            <a:off x="2855211" y="3318794"/>
            <a:ext cx="555000" cy="28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2"/>
          <p:cNvSpPr/>
          <p:nvPr/>
        </p:nvSpPr>
        <p:spPr>
          <a:xfrm rot="-2700000">
            <a:off x="2855111" y="2240727"/>
            <a:ext cx="554937" cy="28637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2"/>
          <p:cNvSpPr/>
          <p:nvPr/>
        </p:nvSpPr>
        <p:spPr>
          <a:xfrm rot="2700000">
            <a:off x="2855193" y="4396991"/>
            <a:ext cx="554937" cy="28637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5" name="Google Shape;165;p22"/>
          <p:cNvCxnSpPr/>
          <p:nvPr/>
        </p:nvCxnSpPr>
        <p:spPr>
          <a:xfrm>
            <a:off x="248675" y="4119650"/>
            <a:ext cx="864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66" name="Google Shape;166;p22"/>
          <p:cNvCxnSpPr/>
          <p:nvPr/>
        </p:nvCxnSpPr>
        <p:spPr>
          <a:xfrm flipH="1" rot="10800000">
            <a:off x="258250" y="2775275"/>
            <a:ext cx="86382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67" name="Google Shape;167;p22"/>
          <p:cNvCxnSpPr/>
          <p:nvPr/>
        </p:nvCxnSpPr>
        <p:spPr>
          <a:xfrm>
            <a:off x="267825" y="5251100"/>
            <a:ext cx="86286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68" name="Google Shape;168;p22"/>
          <p:cNvCxnSpPr/>
          <p:nvPr/>
        </p:nvCxnSpPr>
        <p:spPr>
          <a:xfrm flipH="1" rot="10800000">
            <a:off x="258250" y="1601200"/>
            <a:ext cx="86379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169" name="Google Shape;16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825" y="2890422"/>
            <a:ext cx="1047810" cy="114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8788" y="4145463"/>
            <a:ext cx="945882" cy="1079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8800" y="1751550"/>
            <a:ext cx="945875" cy="958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" name="Google Shape;172;p22"/>
          <p:cNvGrpSpPr/>
          <p:nvPr/>
        </p:nvGrpSpPr>
        <p:grpSpPr>
          <a:xfrm>
            <a:off x="7076977" y="796300"/>
            <a:ext cx="7325190" cy="5125875"/>
            <a:chOff x="908649" y="3139679"/>
            <a:chExt cx="1185901" cy="829846"/>
          </a:xfrm>
        </p:grpSpPr>
        <p:sp>
          <p:nvSpPr>
            <p:cNvPr id="173" name="Google Shape;173;p22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BIG</a:t>
              </a:r>
              <a:endParaRPr b="1" i="0" sz="36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Aim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908649" y="3139679"/>
              <a:ext cx="245400" cy="64500"/>
            </a:xfrm>
            <a:prstGeom prst="trapezoid">
              <a:avLst>
                <a:gd fmla="val 79963" name="adj"/>
              </a:avLst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23"/>
          <p:cNvGrpSpPr/>
          <p:nvPr/>
        </p:nvGrpSpPr>
        <p:grpSpPr>
          <a:xfrm>
            <a:off x="1646004" y="3058855"/>
            <a:ext cx="1110595" cy="806280"/>
            <a:chOff x="908650" y="3108575"/>
            <a:chExt cx="1185900" cy="860950"/>
          </a:xfrm>
        </p:grpSpPr>
        <p:sp>
          <p:nvSpPr>
            <p:cNvPr id="180" name="Google Shape;180;p23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2" name="Google Shape;182;p23"/>
          <p:cNvGrpSpPr/>
          <p:nvPr/>
        </p:nvGrpSpPr>
        <p:grpSpPr>
          <a:xfrm>
            <a:off x="3508661" y="3058855"/>
            <a:ext cx="1110595" cy="806280"/>
            <a:chOff x="908650" y="3108575"/>
            <a:chExt cx="1185900" cy="860950"/>
          </a:xfrm>
        </p:grpSpPr>
        <p:sp>
          <p:nvSpPr>
            <p:cNvPr id="183" name="Google Shape;183;p23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" name="Google Shape;185;p23"/>
          <p:cNvGrpSpPr/>
          <p:nvPr/>
        </p:nvGrpSpPr>
        <p:grpSpPr>
          <a:xfrm>
            <a:off x="3508661" y="4291275"/>
            <a:ext cx="1110595" cy="806280"/>
            <a:chOff x="908650" y="3108575"/>
            <a:chExt cx="1185900" cy="860950"/>
          </a:xfrm>
        </p:grpSpPr>
        <p:sp>
          <p:nvSpPr>
            <p:cNvPr id="186" name="Google Shape;186;p23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" name="Google Shape;188;p23"/>
          <p:cNvGrpSpPr/>
          <p:nvPr/>
        </p:nvGrpSpPr>
        <p:grpSpPr>
          <a:xfrm>
            <a:off x="3508661" y="1765023"/>
            <a:ext cx="1110595" cy="806280"/>
            <a:chOff x="908650" y="3108575"/>
            <a:chExt cx="1185900" cy="860950"/>
          </a:xfrm>
        </p:grpSpPr>
        <p:sp>
          <p:nvSpPr>
            <p:cNvPr id="189" name="Google Shape;189;p23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1" name="Google Shape;191;p23"/>
          <p:cNvSpPr/>
          <p:nvPr/>
        </p:nvSpPr>
        <p:spPr>
          <a:xfrm>
            <a:off x="2855211" y="3318794"/>
            <a:ext cx="555000" cy="28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"/>
          <p:cNvSpPr/>
          <p:nvPr/>
        </p:nvSpPr>
        <p:spPr>
          <a:xfrm rot="-2700000">
            <a:off x="2855111" y="2240727"/>
            <a:ext cx="554937" cy="28637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"/>
          <p:cNvSpPr/>
          <p:nvPr/>
        </p:nvSpPr>
        <p:spPr>
          <a:xfrm rot="2700000">
            <a:off x="2855193" y="4396991"/>
            <a:ext cx="554937" cy="28637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" name="Google Shape;194;p23"/>
          <p:cNvGrpSpPr/>
          <p:nvPr/>
        </p:nvGrpSpPr>
        <p:grpSpPr>
          <a:xfrm>
            <a:off x="5371317" y="3058855"/>
            <a:ext cx="1110595" cy="806280"/>
            <a:chOff x="908650" y="3108575"/>
            <a:chExt cx="1185900" cy="860950"/>
          </a:xfrm>
        </p:grpSpPr>
        <p:sp>
          <p:nvSpPr>
            <p:cNvPr id="195" name="Google Shape;195;p23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7" name="Google Shape;197;p23"/>
          <p:cNvGrpSpPr/>
          <p:nvPr/>
        </p:nvGrpSpPr>
        <p:grpSpPr>
          <a:xfrm>
            <a:off x="5371317" y="4291275"/>
            <a:ext cx="1110595" cy="806280"/>
            <a:chOff x="908650" y="3108575"/>
            <a:chExt cx="1185900" cy="860950"/>
          </a:xfrm>
        </p:grpSpPr>
        <p:sp>
          <p:nvSpPr>
            <p:cNvPr id="198" name="Google Shape;198;p23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D9EAD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D9EAD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" name="Google Shape;200;p23"/>
          <p:cNvGrpSpPr/>
          <p:nvPr/>
        </p:nvGrpSpPr>
        <p:grpSpPr>
          <a:xfrm>
            <a:off x="5371317" y="1765023"/>
            <a:ext cx="1110595" cy="806280"/>
            <a:chOff x="908650" y="3108575"/>
            <a:chExt cx="1185900" cy="860950"/>
          </a:xfrm>
        </p:grpSpPr>
        <p:sp>
          <p:nvSpPr>
            <p:cNvPr id="201" name="Google Shape;201;p23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p23"/>
          <p:cNvSpPr/>
          <p:nvPr/>
        </p:nvSpPr>
        <p:spPr>
          <a:xfrm>
            <a:off x="4717880" y="2086375"/>
            <a:ext cx="555000" cy="286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"/>
          <p:cNvSpPr/>
          <p:nvPr/>
        </p:nvSpPr>
        <p:spPr>
          <a:xfrm>
            <a:off x="4717880" y="3318794"/>
            <a:ext cx="555000" cy="286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3"/>
          <p:cNvSpPr/>
          <p:nvPr/>
        </p:nvSpPr>
        <p:spPr>
          <a:xfrm>
            <a:off x="4717880" y="4551214"/>
            <a:ext cx="555000" cy="2865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6" name="Google Shape;206;p23"/>
          <p:cNvCxnSpPr/>
          <p:nvPr/>
        </p:nvCxnSpPr>
        <p:spPr>
          <a:xfrm>
            <a:off x="248675" y="4119650"/>
            <a:ext cx="864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07" name="Google Shape;207;p23"/>
          <p:cNvCxnSpPr/>
          <p:nvPr/>
        </p:nvCxnSpPr>
        <p:spPr>
          <a:xfrm flipH="1" rot="10800000">
            <a:off x="258250" y="2775275"/>
            <a:ext cx="86382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08" name="Google Shape;208;p23"/>
          <p:cNvCxnSpPr/>
          <p:nvPr/>
        </p:nvCxnSpPr>
        <p:spPr>
          <a:xfrm>
            <a:off x="267825" y="5251100"/>
            <a:ext cx="86286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09" name="Google Shape;209;p23"/>
          <p:cNvCxnSpPr/>
          <p:nvPr/>
        </p:nvCxnSpPr>
        <p:spPr>
          <a:xfrm flipH="1" rot="10800000">
            <a:off x="258250" y="1601200"/>
            <a:ext cx="86379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210" name="Google Shape;21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825" y="2890422"/>
            <a:ext cx="1047810" cy="114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8788" y="4145463"/>
            <a:ext cx="945882" cy="1079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8800" y="1751550"/>
            <a:ext cx="945875" cy="958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" name="Google Shape;213;p23"/>
          <p:cNvGrpSpPr/>
          <p:nvPr/>
        </p:nvGrpSpPr>
        <p:grpSpPr>
          <a:xfrm>
            <a:off x="7076977" y="796300"/>
            <a:ext cx="7325190" cy="5125875"/>
            <a:chOff x="908649" y="3139679"/>
            <a:chExt cx="1185901" cy="829846"/>
          </a:xfrm>
        </p:grpSpPr>
        <p:sp>
          <p:nvSpPr>
            <p:cNvPr id="214" name="Google Shape;214;p23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BIG</a:t>
              </a:r>
              <a:endParaRPr b="1" i="0" sz="36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Aim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908649" y="3139679"/>
              <a:ext cx="245400" cy="64500"/>
            </a:xfrm>
            <a:prstGeom prst="trapezoid">
              <a:avLst>
                <a:gd fmla="val 79963" name="adj"/>
              </a:avLst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24"/>
          <p:cNvGrpSpPr/>
          <p:nvPr/>
        </p:nvGrpSpPr>
        <p:grpSpPr>
          <a:xfrm>
            <a:off x="2199492" y="3058855"/>
            <a:ext cx="1110595" cy="806280"/>
            <a:chOff x="908650" y="3108575"/>
            <a:chExt cx="1185900" cy="860950"/>
          </a:xfrm>
        </p:grpSpPr>
        <p:sp>
          <p:nvSpPr>
            <p:cNvPr id="221" name="Google Shape;221;p24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3" name="Google Shape;223;p24"/>
          <p:cNvGrpSpPr/>
          <p:nvPr/>
        </p:nvGrpSpPr>
        <p:grpSpPr>
          <a:xfrm>
            <a:off x="2199492" y="4291275"/>
            <a:ext cx="1110595" cy="806280"/>
            <a:chOff x="908650" y="3108575"/>
            <a:chExt cx="1185900" cy="860950"/>
          </a:xfrm>
        </p:grpSpPr>
        <p:sp>
          <p:nvSpPr>
            <p:cNvPr id="224" name="Google Shape;224;p24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D9EAD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D9EAD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" name="Google Shape;226;p24"/>
          <p:cNvGrpSpPr/>
          <p:nvPr/>
        </p:nvGrpSpPr>
        <p:grpSpPr>
          <a:xfrm>
            <a:off x="2199492" y="1765023"/>
            <a:ext cx="1110595" cy="806280"/>
            <a:chOff x="908650" y="3108575"/>
            <a:chExt cx="1185900" cy="860950"/>
          </a:xfrm>
        </p:grpSpPr>
        <p:sp>
          <p:nvSpPr>
            <p:cNvPr id="227" name="Google Shape;227;p24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4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" name="Google Shape;229;p24"/>
          <p:cNvGrpSpPr/>
          <p:nvPr/>
        </p:nvGrpSpPr>
        <p:grpSpPr>
          <a:xfrm>
            <a:off x="4312576" y="2991987"/>
            <a:ext cx="1110595" cy="806280"/>
            <a:chOff x="908650" y="3108575"/>
            <a:chExt cx="1185900" cy="860950"/>
          </a:xfrm>
        </p:grpSpPr>
        <p:sp>
          <p:nvSpPr>
            <p:cNvPr id="230" name="Google Shape;230;p24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D9EAD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4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D9EAD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" name="Google Shape;232;p24"/>
          <p:cNvGrpSpPr/>
          <p:nvPr/>
        </p:nvGrpSpPr>
        <p:grpSpPr>
          <a:xfrm>
            <a:off x="4187550" y="3052838"/>
            <a:ext cx="1110595" cy="806280"/>
            <a:chOff x="908650" y="3108575"/>
            <a:chExt cx="1185900" cy="860950"/>
          </a:xfrm>
        </p:grpSpPr>
        <p:sp>
          <p:nvSpPr>
            <p:cNvPr id="233" name="Google Shape;233;p24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4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" name="Google Shape;235;p24"/>
          <p:cNvGrpSpPr/>
          <p:nvPr/>
        </p:nvGrpSpPr>
        <p:grpSpPr>
          <a:xfrm>
            <a:off x="4062149" y="3125723"/>
            <a:ext cx="1110595" cy="806280"/>
            <a:chOff x="908650" y="3108575"/>
            <a:chExt cx="1185900" cy="860950"/>
          </a:xfrm>
        </p:grpSpPr>
        <p:sp>
          <p:nvSpPr>
            <p:cNvPr id="236" name="Google Shape;236;p24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4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"/>
          <p:cNvSpPr/>
          <p:nvPr/>
        </p:nvSpPr>
        <p:spPr>
          <a:xfrm rot="2700000">
            <a:off x="3400218" y="2240629"/>
            <a:ext cx="554937" cy="28637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4"/>
          <p:cNvSpPr/>
          <p:nvPr/>
        </p:nvSpPr>
        <p:spPr>
          <a:xfrm>
            <a:off x="3408700" y="3318794"/>
            <a:ext cx="555000" cy="28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4"/>
          <p:cNvSpPr/>
          <p:nvPr/>
        </p:nvSpPr>
        <p:spPr>
          <a:xfrm rot="-2700000">
            <a:off x="3428688" y="4397075"/>
            <a:ext cx="554937" cy="28637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1" name="Google Shape;241;p24"/>
          <p:cNvCxnSpPr/>
          <p:nvPr/>
        </p:nvCxnSpPr>
        <p:spPr>
          <a:xfrm>
            <a:off x="248675" y="4119650"/>
            <a:ext cx="864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2" name="Google Shape;242;p24"/>
          <p:cNvCxnSpPr/>
          <p:nvPr/>
        </p:nvCxnSpPr>
        <p:spPr>
          <a:xfrm flipH="1" rot="10800000">
            <a:off x="258250" y="2775275"/>
            <a:ext cx="86382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3" name="Google Shape;243;p24"/>
          <p:cNvCxnSpPr/>
          <p:nvPr/>
        </p:nvCxnSpPr>
        <p:spPr>
          <a:xfrm>
            <a:off x="267825" y="5251100"/>
            <a:ext cx="86286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4" name="Google Shape;244;p24"/>
          <p:cNvCxnSpPr/>
          <p:nvPr/>
        </p:nvCxnSpPr>
        <p:spPr>
          <a:xfrm flipH="1" rot="10800000">
            <a:off x="258250" y="1601200"/>
            <a:ext cx="86379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245" name="Google Shape;24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825" y="2890422"/>
            <a:ext cx="1047810" cy="114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8788" y="4145463"/>
            <a:ext cx="945882" cy="1079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8800" y="1751550"/>
            <a:ext cx="945875" cy="9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"/>
          <p:cNvSpPr txBox="1"/>
          <p:nvPr/>
        </p:nvSpPr>
        <p:spPr>
          <a:xfrm>
            <a:off x="1457325" y="3252000"/>
            <a:ext cx="3801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4"/>
          <p:cNvSpPr txBox="1"/>
          <p:nvPr/>
        </p:nvSpPr>
        <p:spPr>
          <a:xfrm>
            <a:off x="1457325" y="2031425"/>
            <a:ext cx="3801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4"/>
          <p:cNvSpPr txBox="1"/>
          <p:nvPr/>
        </p:nvSpPr>
        <p:spPr>
          <a:xfrm>
            <a:off x="1457325" y="4494900"/>
            <a:ext cx="3801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4"/>
          <p:cNvSpPr txBox="1"/>
          <p:nvPr/>
        </p:nvSpPr>
        <p:spPr>
          <a:xfrm>
            <a:off x="5896225" y="2911063"/>
            <a:ext cx="707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2" name="Google Shape;252;p24"/>
          <p:cNvGrpSpPr/>
          <p:nvPr/>
        </p:nvGrpSpPr>
        <p:grpSpPr>
          <a:xfrm>
            <a:off x="7076977" y="796300"/>
            <a:ext cx="7325190" cy="5125875"/>
            <a:chOff x="908649" y="3139679"/>
            <a:chExt cx="1185901" cy="829846"/>
          </a:xfrm>
        </p:grpSpPr>
        <p:sp>
          <p:nvSpPr>
            <p:cNvPr id="253" name="Google Shape;253;p24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BIG</a:t>
              </a:r>
              <a:endParaRPr b="1" i="0" sz="36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Aim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908649" y="3139679"/>
              <a:ext cx="245400" cy="64500"/>
            </a:xfrm>
            <a:prstGeom prst="trapezoid">
              <a:avLst>
                <a:gd fmla="val 79963" name="adj"/>
              </a:avLst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9500" y="2476499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24475" y="2476500"/>
            <a:ext cx="900425" cy="69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3475" y="3324224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2219325" y="3324224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9875" y="3486150"/>
            <a:ext cx="900425" cy="69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1504950" y="3486150"/>
            <a:ext cx="900425" cy="6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6"/>
          <p:cNvSpPr txBox="1"/>
          <p:nvPr/>
        </p:nvSpPr>
        <p:spPr>
          <a:xfrm>
            <a:off x="512100" y="4443375"/>
            <a:ext cx="8119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둘 이상의 프로그래머 간의 </a:t>
            </a:r>
            <a:r>
              <a:rPr b="1" i="0" lang="ko" sz="14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협업 효율</a:t>
            </a:r>
            <a:r>
              <a:rPr b="1" i="0" lang="ko" sz="14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을 높이고</a:t>
            </a:r>
            <a:endParaRPr b="1" i="0" sz="1400" u="none" cap="none" strike="noStrike">
              <a:solidFill>
                <a:srgbClr val="00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동일</a:t>
            </a:r>
            <a:r>
              <a:rPr b="1" i="0" lang="ko" sz="14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한</a:t>
            </a:r>
            <a:r>
              <a:rPr b="1" i="0" lang="ko" sz="14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 </a:t>
            </a:r>
            <a:r>
              <a:rPr b="1" i="0" lang="ko" sz="14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개발</a:t>
            </a:r>
            <a:r>
              <a:rPr b="1" i="0" lang="ko" sz="14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환경</a:t>
            </a:r>
            <a:r>
              <a:rPr b="1" i="0" lang="ko" sz="14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(소스 등)을 </a:t>
            </a:r>
            <a:r>
              <a:rPr b="1" i="0" lang="ko" sz="14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유지</a:t>
            </a:r>
            <a:r>
              <a:rPr b="1" i="0" lang="ko" sz="14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하는 방법</a:t>
            </a:r>
            <a:endParaRPr b="1" i="0" sz="1400" u="none" cap="none" strike="noStrike">
              <a:solidFill>
                <a:schemeClr val="accent3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pic>
        <p:nvPicPr>
          <p:cNvPr id="270" name="Google Shape;27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9500" y="2476499"/>
            <a:ext cx="190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6"/>
          <p:cNvSpPr txBox="1"/>
          <p:nvPr/>
        </p:nvSpPr>
        <p:spPr>
          <a:xfrm>
            <a:off x="5078975" y="2209500"/>
            <a:ext cx="707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7"/>
          <p:cNvPicPr preferRelativeResize="0"/>
          <p:nvPr/>
        </p:nvPicPr>
        <p:blipFill rotWithShape="1">
          <a:blip r:embed="rId3">
            <a:alphaModFix/>
          </a:blip>
          <a:srcRect b="29520" l="15107" r="15558" t="28698"/>
          <a:stretch/>
        </p:blipFill>
        <p:spPr>
          <a:xfrm>
            <a:off x="6011986" y="2314500"/>
            <a:ext cx="2619939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7"/>
          <p:cNvSpPr txBox="1"/>
          <p:nvPr/>
        </p:nvSpPr>
        <p:spPr>
          <a:xfrm>
            <a:off x="6539524" y="3048283"/>
            <a:ext cx="1564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7"/>
          <p:cNvSpPr txBox="1"/>
          <p:nvPr/>
        </p:nvSpPr>
        <p:spPr>
          <a:xfrm>
            <a:off x="6060550" y="4012325"/>
            <a:ext cx="2522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Concurrent Versions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분산</a:t>
            </a:r>
            <a:r>
              <a:rPr b="0" i="0" lang="ko" sz="1200" u="none" cap="none" strike="noStrike">
                <a:solidFill>
                  <a:schemeClr val="accent3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chemeClr val="accent3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pic>
        <p:nvPicPr>
          <p:cNvPr id="279" name="Google Shape;279;p27"/>
          <p:cNvPicPr preferRelativeResize="0"/>
          <p:nvPr/>
        </p:nvPicPr>
        <p:blipFill rotWithShape="1">
          <a:blip r:embed="rId3">
            <a:alphaModFix/>
          </a:blip>
          <a:srcRect b="29520" l="15107" r="15558" t="28698"/>
          <a:stretch/>
        </p:blipFill>
        <p:spPr>
          <a:xfrm>
            <a:off x="3262030" y="2314500"/>
            <a:ext cx="2619939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7"/>
          <p:cNvSpPr txBox="1"/>
          <p:nvPr/>
        </p:nvSpPr>
        <p:spPr>
          <a:xfrm>
            <a:off x="3789569" y="3048283"/>
            <a:ext cx="1564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SVN</a:t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10625" y="4012325"/>
            <a:ext cx="2522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Apache SubVersion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다중</a:t>
            </a:r>
            <a:r>
              <a:rPr b="0" i="0" lang="ko" sz="1200" u="none" cap="none" strike="noStrike">
                <a:solidFill>
                  <a:schemeClr val="accent3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chemeClr val="accent3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pic>
        <p:nvPicPr>
          <p:cNvPr id="282" name="Google Shape;282;p27"/>
          <p:cNvPicPr preferRelativeResize="0"/>
          <p:nvPr/>
        </p:nvPicPr>
        <p:blipFill rotWithShape="1">
          <a:blip r:embed="rId4">
            <a:alphaModFix/>
          </a:blip>
          <a:srcRect b="29520" l="15107" r="15558" t="28698"/>
          <a:stretch/>
        </p:blipFill>
        <p:spPr>
          <a:xfrm>
            <a:off x="512075" y="2314500"/>
            <a:ext cx="2619939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7"/>
          <p:cNvSpPr txBox="1"/>
          <p:nvPr/>
        </p:nvSpPr>
        <p:spPr>
          <a:xfrm>
            <a:off x="1039613" y="3048283"/>
            <a:ext cx="1564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CVS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560700" y="4012325"/>
            <a:ext cx="2522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Concurrent Versions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0000FF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동시</a:t>
            </a:r>
            <a:r>
              <a:rPr b="0" i="0" lang="ko" sz="1200" u="none" cap="none" strike="noStrike">
                <a:solidFill>
                  <a:srgbClr val="6D9EEB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rgbClr val="6D9EEB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8"/>
          <p:cNvPicPr preferRelativeResize="0"/>
          <p:nvPr/>
        </p:nvPicPr>
        <p:blipFill rotWithShape="1">
          <a:blip r:embed="rId3">
            <a:alphaModFix/>
          </a:blip>
          <a:srcRect b="29520" l="15107" r="15558" t="28698"/>
          <a:stretch/>
        </p:blipFill>
        <p:spPr>
          <a:xfrm>
            <a:off x="512075" y="2314500"/>
            <a:ext cx="2619939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8"/>
          <p:cNvSpPr txBox="1"/>
          <p:nvPr/>
        </p:nvSpPr>
        <p:spPr>
          <a:xfrm>
            <a:off x="1039613" y="3048283"/>
            <a:ext cx="1564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CVS</a:t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p28"/>
          <p:cNvPicPr preferRelativeResize="0"/>
          <p:nvPr/>
        </p:nvPicPr>
        <p:blipFill rotWithShape="1">
          <a:blip r:embed="rId3">
            <a:alphaModFix/>
          </a:blip>
          <a:srcRect b="29520" l="15107" r="15558" t="28698"/>
          <a:stretch/>
        </p:blipFill>
        <p:spPr>
          <a:xfrm>
            <a:off x="6011986" y="2314500"/>
            <a:ext cx="2619939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8"/>
          <p:cNvSpPr txBox="1"/>
          <p:nvPr/>
        </p:nvSpPr>
        <p:spPr>
          <a:xfrm>
            <a:off x="6539524" y="3048283"/>
            <a:ext cx="1564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8"/>
          <p:cNvSpPr txBox="1"/>
          <p:nvPr/>
        </p:nvSpPr>
        <p:spPr>
          <a:xfrm>
            <a:off x="6060550" y="4012325"/>
            <a:ext cx="2522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Concurrent Versions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분산</a:t>
            </a:r>
            <a:r>
              <a:rPr b="0" i="0" lang="ko" sz="1200" u="none" cap="none" strike="noStrike">
                <a:solidFill>
                  <a:schemeClr val="accent3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chemeClr val="accent3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pic>
        <p:nvPicPr>
          <p:cNvPr id="294" name="Google Shape;294;p28"/>
          <p:cNvPicPr preferRelativeResize="0"/>
          <p:nvPr/>
        </p:nvPicPr>
        <p:blipFill rotWithShape="1">
          <a:blip r:embed="rId4">
            <a:alphaModFix/>
          </a:blip>
          <a:srcRect b="29520" l="15107" r="15558" t="28698"/>
          <a:stretch/>
        </p:blipFill>
        <p:spPr>
          <a:xfrm>
            <a:off x="3262030" y="2314500"/>
            <a:ext cx="2619939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3789569" y="3048283"/>
            <a:ext cx="1564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SVN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3310625" y="4012325"/>
            <a:ext cx="2522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Apache SubVersion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FF99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다중</a:t>
            </a:r>
            <a:r>
              <a:rPr b="0" i="0" lang="ko" sz="1200" u="none" cap="none" strike="noStrike">
                <a:solidFill>
                  <a:srgbClr val="F6B26B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rgbClr val="F6B26B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560700" y="4012325"/>
            <a:ext cx="2522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Concurrent Versions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동시</a:t>
            </a:r>
            <a:r>
              <a:rPr b="0" i="0" lang="ko" sz="1200" u="none" cap="none" strike="noStrike">
                <a:solidFill>
                  <a:schemeClr val="accent3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chemeClr val="accent3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9"/>
          <p:cNvPicPr preferRelativeResize="0"/>
          <p:nvPr/>
        </p:nvPicPr>
        <p:blipFill rotWithShape="1">
          <a:blip r:embed="rId3">
            <a:alphaModFix/>
          </a:blip>
          <a:srcRect b="29520" l="15107" r="15558" t="28698"/>
          <a:stretch/>
        </p:blipFill>
        <p:spPr>
          <a:xfrm>
            <a:off x="6011986" y="2314500"/>
            <a:ext cx="2619939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9"/>
          <p:cNvSpPr txBox="1"/>
          <p:nvPr/>
        </p:nvSpPr>
        <p:spPr>
          <a:xfrm>
            <a:off x="6539524" y="3048283"/>
            <a:ext cx="1564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9"/>
          <p:cNvSpPr txBox="1"/>
          <p:nvPr/>
        </p:nvSpPr>
        <p:spPr>
          <a:xfrm>
            <a:off x="6060550" y="4012325"/>
            <a:ext cx="2522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Concurrent Versions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분산</a:t>
            </a:r>
            <a:r>
              <a:rPr b="0" i="0" lang="ko" sz="1200" u="none" cap="none" strike="noStrike">
                <a:solidFill>
                  <a:srgbClr val="EA9999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rgbClr val="EA9999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pic>
        <p:nvPicPr>
          <p:cNvPr id="305" name="Google Shape;305;p29"/>
          <p:cNvPicPr preferRelativeResize="0"/>
          <p:nvPr/>
        </p:nvPicPr>
        <p:blipFill rotWithShape="1">
          <a:blip r:embed="rId4">
            <a:alphaModFix/>
          </a:blip>
          <a:srcRect b="29520" l="15107" r="15558" t="28698"/>
          <a:stretch/>
        </p:blipFill>
        <p:spPr>
          <a:xfrm>
            <a:off x="3262030" y="2314500"/>
            <a:ext cx="2619939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9"/>
          <p:cNvSpPr txBox="1"/>
          <p:nvPr/>
        </p:nvSpPr>
        <p:spPr>
          <a:xfrm>
            <a:off x="3789569" y="3048283"/>
            <a:ext cx="1564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SVN</a:t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9"/>
          <p:cNvSpPr txBox="1"/>
          <p:nvPr/>
        </p:nvSpPr>
        <p:spPr>
          <a:xfrm>
            <a:off x="3310625" y="4012325"/>
            <a:ext cx="2522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Apache SubVersion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다중</a:t>
            </a:r>
            <a:r>
              <a:rPr b="0" i="0" lang="ko" sz="1200" u="none" cap="none" strike="noStrike">
                <a:solidFill>
                  <a:schemeClr val="accent3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chemeClr val="accent3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pic>
        <p:nvPicPr>
          <p:cNvPr id="308" name="Google Shape;308;p29"/>
          <p:cNvPicPr preferRelativeResize="0"/>
          <p:nvPr/>
        </p:nvPicPr>
        <p:blipFill rotWithShape="1">
          <a:blip r:embed="rId4">
            <a:alphaModFix/>
          </a:blip>
          <a:srcRect b="29520" l="15107" r="15558" t="28698"/>
          <a:stretch/>
        </p:blipFill>
        <p:spPr>
          <a:xfrm>
            <a:off x="512075" y="2314500"/>
            <a:ext cx="2619939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9"/>
          <p:cNvSpPr txBox="1"/>
          <p:nvPr/>
        </p:nvSpPr>
        <p:spPr>
          <a:xfrm>
            <a:off x="1039613" y="3048283"/>
            <a:ext cx="1564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CVS</a:t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9"/>
          <p:cNvSpPr txBox="1"/>
          <p:nvPr/>
        </p:nvSpPr>
        <p:spPr>
          <a:xfrm>
            <a:off x="560700" y="4012325"/>
            <a:ext cx="2522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Concurrent Versions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동시</a:t>
            </a:r>
            <a:r>
              <a:rPr b="0" i="0" lang="ko" sz="1200" u="none" cap="none" strike="noStrike">
                <a:solidFill>
                  <a:schemeClr val="accent3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chemeClr val="accent3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0"/>
          <p:cNvPicPr preferRelativeResize="0"/>
          <p:nvPr/>
        </p:nvPicPr>
        <p:blipFill rotWithShape="1">
          <a:blip r:embed="rId3">
            <a:alphaModFix/>
          </a:blip>
          <a:srcRect b="29520" l="15107" r="15558" t="28698"/>
          <a:stretch/>
        </p:blipFill>
        <p:spPr>
          <a:xfrm>
            <a:off x="1169626" y="2587487"/>
            <a:ext cx="1912550" cy="11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0"/>
          <p:cNvSpPr txBox="1"/>
          <p:nvPr/>
        </p:nvSpPr>
        <p:spPr>
          <a:xfrm>
            <a:off x="1554728" y="3125516"/>
            <a:ext cx="1142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SVN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30"/>
          <p:cNvSpPr txBox="1"/>
          <p:nvPr/>
        </p:nvSpPr>
        <p:spPr>
          <a:xfrm>
            <a:off x="864550" y="3745013"/>
            <a:ext cx="25227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Apache SubVersion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FF99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다중</a:t>
            </a:r>
            <a:r>
              <a:rPr b="0" i="0" lang="ko" sz="1200" u="none" cap="none" strike="noStrike">
                <a:solidFill>
                  <a:schemeClr val="accent3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chemeClr val="accent3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318" name="Google Shape;318;p30"/>
          <p:cNvSpPr/>
          <p:nvPr/>
        </p:nvSpPr>
        <p:spPr>
          <a:xfrm>
            <a:off x="5683752" y="2879817"/>
            <a:ext cx="1029300" cy="1246200"/>
          </a:xfrm>
          <a:prstGeom prst="can">
            <a:avLst>
              <a:gd fmla="val 33435" name="adj"/>
            </a:avLst>
          </a:prstGeom>
          <a:solidFill>
            <a:srgbClr val="C9DAF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Repos.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(Server)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0"/>
          <p:cNvSpPr/>
          <p:nvPr/>
        </p:nvSpPr>
        <p:spPr>
          <a:xfrm>
            <a:off x="7010251" y="1758475"/>
            <a:ext cx="1121400" cy="112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(Client)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30"/>
          <p:cNvSpPr/>
          <p:nvPr/>
        </p:nvSpPr>
        <p:spPr>
          <a:xfrm>
            <a:off x="7010235" y="3978088"/>
            <a:ext cx="1121400" cy="112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(Client)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0"/>
          <p:cNvSpPr/>
          <p:nvPr/>
        </p:nvSpPr>
        <p:spPr>
          <a:xfrm>
            <a:off x="4247503" y="3978119"/>
            <a:ext cx="1121400" cy="112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(Client)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0"/>
          <p:cNvSpPr/>
          <p:nvPr/>
        </p:nvSpPr>
        <p:spPr>
          <a:xfrm>
            <a:off x="4247519" y="1758475"/>
            <a:ext cx="1121400" cy="1121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(Client)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3" name="Google Shape;323;p30"/>
          <p:cNvCxnSpPr>
            <a:stCxn id="322" idx="5"/>
            <a:endCxn id="318" idx="2"/>
          </p:cNvCxnSpPr>
          <p:nvPr/>
        </p:nvCxnSpPr>
        <p:spPr>
          <a:xfrm>
            <a:off x="5204694" y="2715650"/>
            <a:ext cx="479100" cy="78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4" name="Google Shape;324;p30"/>
          <p:cNvCxnSpPr>
            <a:stCxn id="318" idx="4"/>
            <a:endCxn id="320" idx="1"/>
          </p:cNvCxnSpPr>
          <p:nvPr/>
        </p:nvCxnSpPr>
        <p:spPr>
          <a:xfrm>
            <a:off x="6713052" y="3502917"/>
            <a:ext cx="461400" cy="63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5" name="Google Shape;325;p30"/>
          <p:cNvCxnSpPr>
            <a:stCxn id="318" idx="4"/>
            <a:endCxn id="319" idx="3"/>
          </p:cNvCxnSpPr>
          <p:nvPr/>
        </p:nvCxnSpPr>
        <p:spPr>
          <a:xfrm flipH="1" rot="10800000">
            <a:off x="6713052" y="2715717"/>
            <a:ext cx="461400" cy="78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6" name="Google Shape;326;p30"/>
          <p:cNvCxnSpPr>
            <a:stCxn id="321" idx="7"/>
            <a:endCxn id="318" idx="2"/>
          </p:cNvCxnSpPr>
          <p:nvPr/>
        </p:nvCxnSpPr>
        <p:spPr>
          <a:xfrm flipH="1" rot="10800000">
            <a:off x="5204678" y="3503044"/>
            <a:ext cx="479100" cy="63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27" name="Google Shape;327;p30"/>
          <p:cNvPicPr preferRelativeResize="0"/>
          <p:nvPr/>
        </p:nvPicPr>
        <p:blipFill rotWithShape="1">
          <a:blip r:embed="rId4">
            <a:alphaModFix/>
          </a:blip>
          <a:srcRect b="29520" l="15107" r="15558" t="28698"/>
          <a:stretch/>
        </p:blipFill>
        <p:spPr>
          <a:xfrm>
            <a:off x="1169626" y="4455437"/>
            <a:ext cx="1912550" cy="11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0"/>
          <p:cNvSpPr txBox="1"/>
          <p:nvPr/>
        </p:nvSpPr>
        <p:spPr>
          <a:xfrm>
            <a:off x="1554728" y="4993466"/>
            <a:ext cx="1142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0"/>
          <p:cNvSpPr txBox="1"/>
          <p:nvPr/>
        </p:nvSpPr>
        <p:spPr>
          <a:xfrm>
            <a:off x="864550" y="5612963"/>
            <a:ext cx="25227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Concurrent Versions System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분산</a:t>
            </a:r>
            <a:r>
              <a:rPr b="0" i="0" lang="ko" sz="1200" u="none" cap="none" strike="noStrike">
                <a:solidFill>
                  <a:schemeClr val="accent3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chemeClr val="accent3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30"/>
          <p:cNvPicPr preferRelativeResize="0"/>
          <p:nvPr/>
        </p:nvPicPr>
        <p:blipFill rotWithShape="1">
          <a:blip r:embed="rId5">
            <a:alphaModFix/>
          </a:blip>
          <a:srcRect b="29520" l="15107" r="15558" t="28698"/>
          <a:stretch/>
        </p:blipFill>
        <p:spPr>
          <a:xfrm>
            <a:off x="1169651" y="834887"/>
            <a:ext cx="1912550" cy="11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0"/>
          <p:cNvSpPr txBox="1"/>
          <p:nvPr/>
        </p:nvSpPr>
        <p:spPr>
          <a:xfrm>
            <a:off x="1554753" y="1372916"/>
            <a:ext cx="1142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CVS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0"/>
          <p:cNvSpPr txBox="1"/>
          <p:nvPr/>
        </p:nvSpPr>
        <p:spPr>
          <a:xfrm>
            <a:off x="864575" y="1992413"/>
            <a:ext cx="25227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ko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Concurrent Versions System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o" sz="1200" u="none" cap="none" strike="noStrike">
                <a:solidFill>
                  <a:srgbClr val="0000FF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동시</a:t>
            </a:r>
            <a:r>
              <a:rPr b="0" i="0" lang="ko" sz="1200" u="none" cap="none" strike="noStrike">
                <a:solidFill>
                  <a:srgbClr val="6D9EEB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버전관리시스템</a:t>
            </a:r>
            <a:endParaRPr b="0" i="0" sz="1200" u="none" cap="none" strike="noStrike">
              <a:solidFill>
                <a:srgbClr val="6D9EEB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9500" y="2728949"/>
            <a:ext cx="190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1"/>
          <p:cNvSpPr txBox="1"/>
          <p:nvPr/>
        </p:nvSpPr>
        <p:spPr>
          <a:xfrm>
            <a:off x="512100" y="2224050"/>
            <a:ext cx="8119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</a:t>
            </a:r>
            <a:r>
              <a:rPr b="1" i="0" lang="ko" sz="3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it?</a:t>
            </a:r>
            <a:endParaRPr b="1" i="0" sz="30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1"/>
          <p:cNvSpPr txBox="1"/>
          <p:nvPr/>
        </p:nvSpPr>
        <p:spPr>
          <a:xfrm>
            <a:off x="5123025" y="2728950"/>
            <a:ext cx="707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2857500" y="2257425"/>
            <a:ext cx="3429000" cy="16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ko" sz="7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Nanum Gothic Coding"/>
                <a:ea typeface="Nanum Gothic Coding"/>
                <a:cs typeface="Nanum Gothic Coding"/>
                <a:sym typeface="Nanum Gothic Coding"/>
              </a:rPr>
              <a:t>형상</a:t>
            </a:r>
            <a:endParaRPr b="1" i="0" sz="7200" u="none" cap="none" strike="noStrike">
              <a:solidFill>
                <a:srgbClr val="000000"/>
              </a:solidFill>
              <a:highlight>
                <a:srgbClr val="FFFFFF"/>
              </a:highlight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rgbClr val="666666"/>
                </a:solidFill>
                <a:highlight>
                  <a:srgbClr val="FFFFFF"/>
                </a:highlight>
                <a:latin typeface="Nanum Gothic Coding"/>
                <a:ea typeface="Nanum Gothic Coding"/>
                <a:cs typeface="Nanum Gothic Coding"/>
                <a:sym typeface="Nanum Gothic Coding"/>
              </a:rPr>
              <a:t>形狀</a:t>
            </a:r>
            <a:endParaRPr b="0" i="0" sz="2400" u="none" cap="none" strike="noStrike">
              <a:solidFill>
                <a:srgbClr val="00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476700" y="4514850"/>
            <a:ext cx="2190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999999"/>
                </a:solidFill>
                <a:highlight>
                  <a:srgbClr val="FFFFFF"/>
                </a:highlight>
                <a:latin typeface="Nanum Gothic Coding"/>
                <a:ea typeface="Nanum Gothic Coding"/>
                <a:cs typeface="Nanum Gothic Coding"/>
                <a:sym typeface="Nanum Gothic Coding"/>
              </a:rPr>
              <a:t>물건의 생김새나 상태</a:t>
            </a:r>
            <a:endParaRPr b="1" i="0" sz="1400" u="none" cap="none" strike="noStrike">
              <a:solidFill>
                <a:srgbClr val="999999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32"/>
          <p:cNvPicPr preferRelativeResize="0"/>
          <p:nvPr/>
        </p:nvPicPr>
        <p:blipFill rotWithShape="1">
          <a:blip r:embed="rId3">
            <a:alphaModFix/>
          </a:blip>
          <a:srcRect b="12689" l="26589" r="31418" t="7553"/>
          <a:stretch/>
        </p:blipFill>
        <p:spPr>
          <a:xfrm>
            <a:off x="3386137" y="2702501"/>
            <a:ext cx="2371725" cy="300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43303" y="771525"/>
            <a:ext cx="2057400" cy="1543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6" name="Google Shape;346;p32"/>
          <p:cNvCxnSpPr/>
          <p:nvPr/>
        </p:nvCxnSpPr>
        <p:spPr>
          <a:xfrm>
            <a:off x="1752600" y="2390775"/>
            <a:ext cx="563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347" name="Google Shape;347;p32"/>
          <p:cNvSpPr txBox="1"/>
          <p:nvPr/>
        </p:nvSpPr>
        <p:spPr>
          <a:xfrm>
            <a:off x="3440013" y="5972100"/>
            <a:ext cx="19290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Project Src</a:t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oogle Shape;352;p33"/>
          <p:cNvGrpSpPr/>
          <p:nvPr/>
        </p:nvGrpSpPr>
        <p:grpSpPr>
          <a:xfrm>
            <a:off x="2352675" y="947819"/>
            <a:ext cx="4103663" cy="5024281"/>
            <a:chOff x="2352675" y="947819"/>
            <a:chExt cx="4103663" cy="5024281"/>
          </a:xfrm>
        </p:grpSpPr>
        <p:pic>
          <p:nvPicPr>
            <p:cNvPr id="353" name="Google Shape;353;p33"/>
            <p:cNvPicPr preferRelativeResize="0"/>
            <p:nvPr/>
          </p:nvPicPr>
          <p:blipFill rotWithShape="1">
            <a:blip r:embed="rId3">
              <a:alphaModFix/>
            </a:blip>
            <a:srcRect b="0" l="0" r="48922" t="0"/>
            <a:stretch/>
          </p:blipFill>
          <p:spPr>
            <a:xfrm>
              <a:off x="2687639" y="947819"/>
              <a:ext cx="3558604" cy="49623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4" name="Google Shape;354;p33"/>
            <p:cNvSpPr/>
            <p:nvPr/>
          </p:nvSpPr>
          <p:spPr>
            <a:xfrm>
              <a:off x="6051046" y="3387791"/>
              <a:ext cx="405292" cy="40529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2352675" y="4838700"/>
              <a:ext cx="1847700" cy="1133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6" name="Google Shape;356;p33"/>
          <p:cNvSpPr/>
          <p:nvPr/>
        </p:nvSpPr>
        <p:spPr>
          <a:xfrm>
            <a:off x="4608650" y="5305425"/>
            <a:ext cx="944400" cy="61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3"/>
          <p:cNvSpPr txBox="1"/>
          <p:nvPr/>
        </p:nvSpPr>
        <p:spPr>
          <a:xfrm>
            <a:off x="3440013" y="5972100"/>
            <a:ext cx="19290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Project Src</a:t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33"/>
          <p:cNvSpPr/>
          <p:nvPr/>
        </p:nvSpPr>
        <p:spPr>
          <a:xfrm>
            <a:off x="4238625" y="876300"/>
            <a:ext cx="447600" cy="447600"/>
          </a:xfrm>
          <a:prstGeom prst="ellipse">
            <a:avLst/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34"/>
          <p:cNvGrpSpPr/>
          <p:nvPr/>
        </p:nvGrpSpPr>
        <p:grpSpPr>
          <a:xfrm>
            <a:off x="2352675" y="947819"/>
            <a:ext cx="4103671" cy="5024281"/>
            <a:chOff x="2352675" y="947819"/>
            <a:chExt cx="4103671" cy="5024281"/>
          </a:xfrm>
        </p:grpSpPr>
        <p:pic>
          <p:nvPicPr>
            <p:cNvPr id="364" name="Google Shape;364;p34"/>
            <p:cNvPicPr preferRelativeResize="0"/>
            <p:nvPr/>
          </p:nvPicPr>
          <p:blipFill rotWithShape="1">
            <a:blip r:embed="rId3">
              <a:alphaModFix/>
            </a:blip>
            <a:srcRect b="0" l="0" r="48922" t="0"/>
            <a:stretch/>
          </p:blipFill>
          <p:spPr>
            <a:xfrm>
              <a:off x="2687639" y="947819"/>
              <a:ext cx="3558605" cy="49623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5" name="Google Shape;365;p34"/>
            <p:cNvSpPr/>
            <p:nvPr/>
          </p:nvSpPr>
          <p:spPr>
            <a:xfrm>
              <a:off x="6051046" y="3387791"/>
              <a:ext cx="405300" cy="405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2352675" y="4838700"/>
              <a:ext cx="1847700" cy="1133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7" name="Google Shape;367;p34"/>
          <p:cNvSpPr/>
          <p:nvPr/>
        </p:nvSpPr>
        <p:spPr>
          <a:xfrm>
            <a:off x="2524125" y="723900"/>
            <a:ext cx="3837900" cy="5295900"/>
          </a:xfrm>
          <a:prstGeom prst="roundRect">
            <a:avLst>
              <a:gd fmla="val 7659" name="adj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34"/>
          <p:cNvSpPr/>
          <p:nvPr/>
        </p:nvSpPr>
        <p:spPr>
          <a:xfrm>
            <a:off x="4608650" y="5305425"/>
            <a:ext cx="944400" cy="61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34"/>
          <p:cNvSpPr/>
          <p:nvPr/>
        </p:nvSpPr>
        <p:spPr>
          <a:xfrm>
            <a:off x="4086225" y="4914900"/>
            <a:ext cx="752400" cy="752400"/>
          </a:xfrm>
          <a:prstGeom prst="ellipse">
            <a:avLst/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34"/>
          <p:cNvSpPr txBox="1"/>
          <p:nvPr/>
        </p:nvSpPr>
        <p:spPr>
          <a:xfrm>
            <a:off x="6846875" y="4914900"/>
            <a:ext cx="1152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trunk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원통줄기</a:t>
            </a:r>
            <a:endParaRPr b="0" i="0" sz="12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371" name="Google Shape;371;p34"/>
          <p:cNvSpPr/>
          <p:nvPr/>
        </p:nvSpPr>
        <p:spPr>
          <a:xfrm>
            <a:off x="3785325" y="2930850"/>
            <a:ext cx="1354200" cy="1354200"/>
          </a:xfrm>
          <a:prstGeom prst="ellipse">
            <a:avLst/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2" name="Google Shape;372;p34"/>
          <p:cNvCxnSpPr>
            <a:stCxn id="369" idx="6"/>
            <a:endCxn id="370" idx="1"/>
          </p:cNvCxnSpPr>
          <p:nvPr/>
        </p:nvCxnSpPr>
        <p:spPr>
          <a:xfrm>
            <a:off x="4838625" y="5291100"/>
            <a:ext cx="2008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3" name="Google Shape;373;p34"/>
          <p:cNvSpPr txBox="1"/>
          <p:nvPr/>
        </p:nvSpPr>
        <p:spPr>
          <a:xfrm>
            <a:off x="665150" y="3231750"/>
            <a:ext cx="13542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branch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가지</a:t>
            </a:r>
            <a:endParaRPr b="0" i="0" sz="12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374" name="Google Shape;374;p34"/>
          <p:cNvCxnSpPr>
            <a:stCxn id="371" idx="2"/>
            <a:endCxn id="373" idx="3"/>
          </p:cNvCxnSpPr>
          <p:nvPr/>
        </p:nvCxnSpPr>
        <p:spPr>
          <a:xfrm rot="10800000">
            <a:off x="2019225" y="3607950"/>
            <a:ext cx="17661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5" name="Google Shape;375;p34"/>
          <p:cNvSpPr/>
          <p:nvPr/>
        </p:nvSpPr>
        <p:spPr>
          <a:xfrm>
            <a:off x="4238625" y="876300"/>
            <a:ext cx="447600" cy="447600"/>
          </a:xfrm>
          <a:prstGeom prst="ellipse">
            <a:avLst/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34"/>
          <p:cNvSpPr txBox="1"/>
          <p:nvPr/>
        </p:nvSpPr>
        <p:spPr>
          <a:xfrm>
            <a:off x="6846875" y="723900"/>
            <a:ext cx="1152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tag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가지 끝 열매</a:t>
            </a:r>
            <a:endParaRPr b="0" i="0" sz="12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377" name="Google Shape;377;p34"/>
          <p:cNvCxnSpPr>
            <a:stCxn id="375" idx="6"/>
            <a:endCxn id="376" idx="1"/>
          </p:cNvCxnSpPr>
          <p:nvPr/>
        </p:nvCxnSpPr>
        <p:spPr>
          <a:xfrm>
            <a:off x="4686225" y="1100100"/>
            <a:ext cx="21606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8" name="Google Shape;378;p34"/>
          <p:cNvSpPr txBox="1"/>
          <p:nvPr/>
        </p:nvSpPr>
        <p:spPr>
          <a:xfrm>
            <a:off x="501575" y="5238825"/>
            <a:ext cx="19290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Repository</a:t>
            </a:r>
            <a:endParaRPr b="1" i="0" sz="2400" u="sng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저장소</a:t>
            </a:r>
            <a:endParaRPr b="0" i="0" sz="12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379" name="Google Shape;379;p34"/>
          <p:cNvSpPr txBox="1"/>
          <p:nvPr/>
        </p:nvSpPr>
        <p:spPr>
          <a:xfrm>
            <a:off x="3440013" y="5972100"/>
            <a:ext cx="19290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Project Src</a:t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35"/>
          <p:cNvGrpSpPr/>
          <p:nvPr/>
        </p:nvGrpSpPr>
        <p:grpSpPr>
          <a:xfrm>
            <a:off x="2352675" y="947819"/>
            <a:ext cx="4103671" cy="5024281"/>
            <a:chOff x="2352675" y="947819"/>
            <a:chExt cx="4103671" cy="5024281"/>
          </a:xfrm>
        </p:grpSpPr>
        <p:pic>
          <p:nvPicPr>
            <p:cNvPr id="385" name="Google Shape;385;p35"/>
            <p:cNvPicPr preferRelativeResize="0"/>
            <p:nvPr/>
          </p:nvPicPr>
          <p:blipFill rotWithShape="1">
            <a:blip r:embed="rId3">
              <a:alphaModFix/>
            </a:blip>
            <a:srcRect b="0" l="0" r="48922" t="0"/>
            <a:stretch/>
          </p:blipFill>
          <p:spPr>
            <a:xfrm>
              <a:off x="2687639" y="947819"/>
              <a:ext cx="3558605" cy="49623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6" name="Google Shape;386;p35"/>
            <p:cNvSpPr/>
            <p:nvPr/>
          </p:nvSpPr>
          <p:spPr>
            <a:xfrm>
              <a:off x="6051046" y="3387791"/>
              <a:ext cx="405300" cy="405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5"/>
            <p:cNvSpPr/>
            <p:nvPr/>
          </p:nvSpPr>
          <p:spPr>
            <a:xfrm>
              <a:off x="2352675" y="4838700"/>
              <a:ext cx="1847700" cy="1133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8" name="Google Shape;388;p35"/>
          <p:cNvSpPr/>
          <p:nvPr/>
        </p:nvSpPr>
        <p:spPr>
          <a:xfrm>
            <a:off x="4418575" y="1590675"/>
            <a:ext cx="944400" cy="828600"/>
          </a:xfrm>
          <a:prstGeom prst="roundRect">
            <a:avLst>
              <a:gd fmla="val 16667" name="adj"/>
            </a:avLst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5"/>
          <p:cNvSpPr/>
          <p:nvPr/>
        </p:nvSpPr>
        <p:spPr>
          <a:xfrm>
            <a:off x="4608650" y="5305425"/>
            <a:ext cx="944400" cy="61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5"/>
          <p:cNvSpPr/>
          <p:nvPr/>
        </p:nvSpPr>
        <p:spPr>
          <a:xfrm>
            <a:off x="4086225" y="4914900"/>
            <a:ext cx="752400" cy="752400"/>
          </a:xfrm>
          <a:prstGeom prst="ellipse">
            <a:avLst/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5"/>
          <p:cNvSpPr txBox="1"/>
          <p:nvPr/>
        </p:nvSpPr>
        <p:spPr>
          <a:xfrm>
            <a:off x="6456350" y="4914900"/>
            <a:ext cx="1152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trunk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원통줄기</a:t>
            </a:r>
            <a:endParaRPr b="0" i="0" sz="12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392" name="Google Shape;392;p35"/>
          <p:cNvCxnSpPr>
            <a:stCxn id="390" idx="6"/>
            <a:endCxn id="391" idx="1"/>
          </p:cNvCxnSpPr>
          <p:nvPr/>
        </p:nvCxnSpPr>
        <p:spPr>
          <a:xfrm>
            <a:off x="4838625" y="5291100"/>
            <a:ext cx="16176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3" name="Google Shape;393;p35"/>
          <p:cNvCxnSpPr>
            <a:endCxn id="394" idx="1"/>
          </p:cNvCxnSpPr>
          <p:nvPr/>
        </p:nvCxnSpPr>
        <p:spPr>
          <a:xfrm>
            <a:off x="5333875" y="2031825"/>
            <a:ext cx="22656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5" name="Google Shape;395;p35"/>
          <p:cNvSpPr/>
          <p:nvPr/>
        </p:nvSpPr>
        <p:spPr>
          <a:xfrm>
            <a:off x="4238625" y="876300"/>
            <a:ext cx="447600" cy="447600"/>
          </a:xfrm>
          <a:prstGeom prst="ellipse">
            <a:avLst/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35"/>
          <p:cNvSpPr txBox="1"/>
          <p:nvPr/>
        </p:nvSpPr>
        <p:spPr>
          <a:xfrm>
            <a:off x="6456350" y="723900"/>
            <a:ext cx="1152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tag</a:t>
            </a:r>
            <a:endParaRPr b="1" i="0" sz="2400" u="none" cap="none" strike="noStrike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FF99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가지 끝 열매</a:t>
            </a:r>
            <a:endParaRPr b="0" i="0" sz="1200" u="none" cap="none" strike="noStrike">
              <a:solidFill>
                <a:srgbClr val="FF99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397" name="Google Shape;397;p35"/>
          <p:cNvCxnSpPr>
            <a:stCxn id="395" idx="6"/>
            <a:endCxn id="396" idx="1"/>
          </p:cNvCxnSpPr>
          <p:nvPr/>
        </p:nvCxnSpPr>
        <p:spPr>
          <a:xfrm>
            <a:off x="4686225" y="1100100"/>
            <a:ext cx="17700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4" name="Google Shape;394;p35"/>
          <p:cNvSpPr txBox="1"/>
          <p:nvPr/>
        </p:nvSpPr>
        <p:spPr>
          <a:xfrm>
            <a:off x="7599475" y="1655625"/>
            <a:ext cx="13542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branch</a:t>
            </a:r>
            <a:endParaRPr b="1" i="0" sz="2400" u="none" cap="none" strike="noStrike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98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가지</a:t>
            </a:r>
            <a:endParaRPr b="0" i="0" sz="1200" u="none" cap="none" strike="noStrike">
              <a:solidFill>
                <a:srgbClr val="98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398" name="Google Shape;398;p35"/>
          <p:cNvSpPr txBox="1"/>
          <p:nvPr/>
        </p:nvSpPr>
        <p:spPr>
          <a:xfrm>
            <a:off x="3497925" y="6019800"/>
            <a:ext cx="19290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Repository</a:t>
            </a:r>
            <a:endParaRPr b="1" i="0" sz="2400" u="sng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저장소</a:t>
            </a:r>
            <a:endParaRPr b="0" i="0" sz="12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399" name="Google Shape;399;p35"/>
          <p:cNvSpPr/>
          <p:nvPr/>
        </p:nvSpPr>
        <p:spPr>
          <a:xfrm>
            <a:off x="4608650" y="2288250"/>
            <a:ext cx="375600" cy="379200"/>
          </a:xfrm>
          <a:prstGeom prst="ellipse">
            <a:avLst/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35"/>
          <p:cNvSpPr txBox="1"/>
          <p:nvPr/>
        </p:nvSpPr>
        <p:spPr>
          <a:xfrm>
            <a:off x="6378775" y="2101650"/>
            <a:ext cx="1152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trunk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원통줄기</a:t>
            </a:r>
            <a:endParaRPr b="0" i="0" sz="12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401" name="Google Shape;401;p35"/>
          <p:cNvCxnSpPr>
            <a:stCxn id="399" idx="6"/>
            <a:endCxn id="400" idx="1"/>
          </p:cNvCxnSpPr>
          <p:nvPr/>
        </p:nvCxnSpPr>
        <p:spPr>
          <a:xfrm>
            <a:off x="4984250" y="2477850"/>
            <a:ext cx="13944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2" name="Google Shape;402;p35"/>
          <p:cNvSpPr/>
          <p:nvPr/>
        </p:nvSpPr>
        <p:spPr>
          <a:xfrm>
            <a:off x="4418575" y="1466850"/>
            <a:ext cx="415050" cy="4305300"/>
          </a:xfrm>
          <a:custGeom>
            <a:rect b="b" l="l" r="r" t="t"/>
            <a:pathLst>
              <a:path extrusionOk="0" h="172212" w="16602">
                <a:moveTo>
                  <a:pt x="0" y="172212"/>
                </a:moveTo>
                <a:cubicBezTo>
                  <a:pt x="5842" y="143003"/>
                  <a:pt x="254" y="112267"/>
                  <a:pt x="6096" y="83058"/>
                </a:cubicBezTo>
                <a:cubicBezTo>
                  <a:pt x="8355" y="71762"/>
                  <a:pt x="12219" y="60826"/>
                  <a:pt x="14478" y="49530"/>
                </a:cubicBezTo>
                <a:cubicBezTo>
                  <a:pt x="16024" y="41800"/>
                  <a:pt x="14075" y="33638"/>
                  <a:pt x="15621" y="25908"/>
                </a:cubicBezTo>
                <a:cubicBezTo>
                  <a:pt x="17324" y="17395"/>
                  <a:pt x="16837" y="7765"/>
                  <a:pt x="12954" y="0"/>
                </a:cubicBezTo>
              </a:path>
            </a:pathLst>
          </a:cu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3" name="Google Shape;403;p35"/>
          <p:cNvPicPr preferRelativeResize="0"/>
          <p:nvPr/>
        </p:nvPicPr>
        <p:blipFill rotWithShape="1">
          <a:blip r:embed="rId4">
            <a:alphaModFix/>
          </a:blip>
          <a:srcRect b="29520" l="15107" r="15558" t="28698"/>
          <a:stretch/>
        </p:blipFill>
        <p:spPr>
          <a:xfrm>
            <a:off x="403051" y="1110200"/>
            <a:ext cx="1912550" cy="11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5"/>
          <p:cNvSpPr txBox="1"/>
          <p:nvPr/>
        </p:nvSpPr>
        <p:spPr>
          <a:xfrm>
            <a:off x="788153" y="1648229"/>
            <a:ext cx="1142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SVN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6"/>
          <p:cNvSpPr txBox="1"/>
          <p:nvPr/>
        </p:nvSpPr>
        <p:spPr>
          <a:xfrm>
            <a:off x="788153" y="4052829"/>
            <a:ext cx="1142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0" name="Google Shape;410;p36"/>
          <p:cNvCxnSpPr/>
          <p:nvPr/>
        </p:nvCxnSpPr>
        <p:spPr>
          <a:xfrm flipH="1" rot="10800000">
            <a:off x="6808550" y="131027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11" name="Google Shape;411;p36"/>
          <p:cNvCxnSpPr/>
          <p:nvPr/>
        </p:nvCxnSpPr>
        <p:spPr>
          <a:xfrm>
            <a:off x="6409450" y="1375675"/>
            <a:ext cx="381900" cy="495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12" name="Google Shape;412;p36"/>
          <p:cNvPicPr preferRelativeResize="0"/>
          <p:nvPr/>
        </p:nvPicPr>
        <p:blipFill rotWithShape="1">
          <a:blip r:embed="rId3">
            <a:alphaModFix/>
          </a:blip>
          <a:srcRect b="29520" l="15107" r="15558" t="28698"/>
          <a:stretch/>
        </p:blipFill>
        <p:spPr>
          <a:xfrm>
            <a:off x="403051" y="1110200"/>
            <a:ext cx="1912550" cy="11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36"/>
          <p:cNvSpPr txBox="1"/>
          <p:nvPr/>
        </p:nvSpPr>
        <p:spPr>
          <a:xfrm>
            <a:off x="788153" y="1648229"/>
            <a:ext cx="1142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SVN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4" name="Google Shape;414;p36"/>
          <p:cNvCxnSpPr/>
          <p:nvPr/>
        </p:nvCxnSpPr>
        <p:spPr>
          <a:xfrm>
            <a:off x="3505200" y="187982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15" name="Google Shape;415;p36"/>
          <p:cNvCxnSpPr/>
          <p:nvPr/>
        </p:nvCxnSpPr>
        <p:spPr>
          <a:xfrm>
            <a:off x="3886350" y="240392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16" name="Google Shape;416;p36"/>
          <p:cNvCxnSpPr/>
          <p:nvPr/>
        </p:nvCxnSpPr>
        <p:spPr>
          <a:xfrm>
            <a:off x="3686175" y="213722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17" name="Google Shape;417;p36"/>
          <p:cNvCxnSpPr/>
          <p:nvPr/>
        </p:nvCxnSpPr>
        <p:spPr>
          <a:xfrm flipH="1" rot="10800000">
            <a:off x="4695825" y="186812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8" name="Google Shape;418;p36"/>
          <p:cNvCxnSpPr/>
          <p:nvPr/>
        </p:nvCxnSpPr>
        <p:spPr>
          <a:xfrm>
            <a:off x="4495800" y="2137225"/>
            <a:ext cx="219000" cy="27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9" name="Google Shape;419;p36"/>
          <p:cNvCxnSpPr/>
          <p:nvPr/>
        </p:nvCxnSpPr>
        <p:spPr>
          <a:xfrm>
            <a:off x="5133100" y="188567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20" name="Google Shape;420;p36"/>
          <p:cNvCxnSpPr/>
          <p:nvPr/>
        </p:nvCxnSpPr>
        <p:spPr>
          <a:xfrm>
            <a:off x="5514250" y="240977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21" name="Google Shape;421;p36"/>
          <p:cNvCxnSpPr/>
          <p:nvPr/>
        </p:nvCxnSpPr>
        <p:spPr>
          <a:xfrm>
            <a:off x="5314075" y="214307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22" name="Google Shape;422;p36"/>
          <p:cNvCxnSpPr/>
          <p:nvPr/>
        </p:nvCxnSpPr>
        <p:spPr>
          <a:xfrm flipH="1" rot="10800000">
            <a:off x="6379850" y="187517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3" name="Google Shape;423;p36"/>
          <p:cNvCxnSpPr/>
          <p:nvPr/>
        </p:nvCxnSpPr>
        <p:spPr>
          <a:xfrm>
            <a:off x="6123700" y="2143075"/>
            <a:ext cx="219000" cy="27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4" name="Google Shape;424;p36"/>
          <p:cNvCxnSpPr/>
          <p:nvPr/>
        </p:nvCxnSpPr>
        <p:spPr>
          <a:xfrm>
            <a:off x="3886350" y="241322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25" name="Google Shape;425;p36"/>
          <p:cNvCxnSpPr/>
          <p:nvPr/>
        </p:nvCxnSpPr>
        <p:spPr>
          <a:xfrm>
            <a:off x="4057800" y="2661250"/>
            <a:ext cx="438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26" name="Google Shape;426;p36"/>
          <p:cNvCxnSpPr/>
          <p:nvPr/>
        </p:nvCxnSpPr>
        <p:spPr>
          <a:xfrm flipH="1" rot="10800000">
            <a:off x="5137900" y="131027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27" name="Google Shape;427;p36"/>
          <p:cNvCxnSpPr/>
          <p:nvPr/>
        </p:nvCxnSpPr>
        <p:spPr>
          <a:xfrm>
            <a:off x="2667000" y="1870525"/>
            <a:ext cx="895200" cy="9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28" name="Google Shape;428;p36"/>
          <p:cNvCxnSpPr/>
          <p:nvPr/>
        </p:nvCxnSpPr>
        <p:spPr>
          <a:xfrm>
            <a:off x="3457575" y="1870525"/>
            <a:ext cx="17526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29" name="Google Shape;429;p36"/>
          <p:cNvCxnSpPr/>
          <p:nvPr/>
        </p:nvCxnSpPr>
        <p:spPr>
          <a:xfrm>
            <a:off x="5124525" y="1870525"/>
            <a:ext cx="17526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30" name="Google Shape;430;p36"/>
          <p:cNvCxnSpPr/>
          <p:nvPr/>
        </p:nvCxnSpPr>
        <p:spPr>
          <a:xfrm>
            <a:off x="5571400" y="136637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431" name="Google Shape;431;p36"/>
          <p:cNvSpPr/>
          <p:nvPr/>
        </p:nvSpPr>
        <p:spPr>
          <a:xfrm>
            <a:off x="2543175" y="1710625"/>
            <a:ext cx="6191100" cy="319800"/>
          </a:xfrm>
          <a:prstGeom prst="rect">
            <a:avLst/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trunk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36"/>
          <p:cNvSpPr/>
          <p:nvPr/>
        </p:nvSpPr>
        <p:spPr>
          <a:xfrm>
            <a:off x="2543175" y="1087800"/>
            <a:ext cx="6191100" cy="591300"/>
          </a:xfrm>
          <a:prstGeom prst="rect">
            <a:avLst/>
          </a:prstGeom>
          <a:solidFill>
            <a:srgbClr val="7F00FF">
              <a:alpha val="10980"/>
            </a:srgbClr>
          </a:solidFill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tag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36"/>
          <p:cNvSpPr/>
          <p:nvPr/>
        </p:nvSpPr>
        <p:spPr>
          <a:xfrm>
            <a:off x="2543175" y="2061953"/>
            <a:ext cx="6191100" cy="1047600"/>
          </a:xfrm>
          <a:prstGeom prst="rect">
            <a:avLst/>
          </a:prstGeom>
          <a:solidFill>
            <a:srgbClr val="38FF00">
              <a:alpha val="10980"/>
            </a:srgbClr>
          </a:solidFill>
          <a:ln cap="flat" cmpd="sng" w="9525">
            <a:solidFill>
              <a:srgbClr val="38761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4" name="Google Shape;434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403050" y="5218625"/>
            <a:ext cx="1335000" cy="133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9500" y="2728949"/>
            <a:ext cx="190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37"/>
          <p:cNvSpPr txBox="1"/>
          <p:nvPr/>
        </p:nvSpPr>
        <p:spPr>
          <a:xfrm>
            <a:off x="512100" y="2224050"/>
            <a:ext cx="8119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about </a:t>
            </a:r>
            <a:r>
              <a:rPr b="1" i="0" lang="ko" sz="3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it?</a:t>
            </a:r>
            <a:endParaRPr b="1" i="0" sz="30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37"/>
          <p:cNvSpPr txBox="1"/>
          <p:nvPr/>
        </p:nvSpPr>
        <p:spPr>
          <a:xfrm>
            <a:off x="5123025" y="2728950"/>
            <a:ext cx="707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8"/>
          <p:cNvSpPr/>
          <p:nvPr/>
        </p:nvSpPr>
        <p:spPr>
          <a:xfrm>
            <a:off x="6494275" y="4914900"/>
            <a:ext cx="2316600" cy="819300"/>
          </a:xfrm>
          <a:prstGeom prst="roundRect">
            <a:avLst>
              <a:gd fmla="val 7659" name="adj"/>
            </a:avLst>
          </a:prstGeom>
          <a:noFill/>
          <a:ln cap="flat" cmpd="sng" w="9525">
            <a:solidFill>
              <a:srgbClr val="FF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7" name="Google Shape;447;p38"/>
          <p:cNvGrpSpPr/>
          <p:nvPr/>
        </p:nvGrpSpPr>
        <p:grpSpPr>
          <a:xfrm>
            <a:off x="2352675" y="947819"/>
            <a:ext cx="4103671" cy="5024281"/>
            <a:chOff x="2352675" y="947819"/>
            <a:chExt cx="4103671" cy="5024281"/>
          </a:xfrm>
        </p:grpSpPr>
        <p:pic>
          <p:nvPicPr>
            <p:cNvPr id="448" name="Google Shape;448;p38"/>
            <p:cNvPicPr preferRelativeResize="0"/>
            <p:nvPr/>
          </p:nvPicPr>
          <p:blipFill rotWithShape="1">
            <a:blip r:embed="rId3">
              <a:alphaModFix/>
            </a:blip>
            <a:srcRect b="0" l="0" r="48922" t="0"/>
            <a:stretch/>
          </p:blipFill>
          <p:spPr>
            <a:xfrm>
              <a:off x="2687639" y="947819"/>
              <a:ext cx="3558605" cy="49623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9" name="Google Shape;449;p38"/>
            <p:cNvSpPr/>
            <p:nvPr/>
          </p:nvSpPr>
          <p:spPr>
            <a:xfrm>
              <a:off x="6051046" y="3387791"/>
              <a:ext cx="405300" cy="405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8"/>
            <p:cNvSpPr/>
            <p:nvPr/>
          </p:nvSpPr>
          <p:spPr>
            <a:xfrm>
              <a:off x="2352675" y="4838700"/>
              <a:ext cx="1847700" cy="1133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1" name="Google Shape;451;p38"/>
          <p:cNvSpPr/>
          <p:nvPr/>
        </p:nvSpPr>
        <p:spPr>
          <a:xfrm>
            <a:off x="2524125" y="723900"/>
            <a:ext cx="3837900" cy="5295900"/>
          </a:xfrm>
          <a:prstGeom prst="roundRect">
            <a:avLst>
              <a:gd fmla="val 7659" name="adj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38"/>
          <p:cNvSpPr/>
          <p:nvPr/>
        </p:nvSpPr>
        <p:spPr>
          <a:xfrm>
            <a:off x="4608650" y="5305425"/>
            <a:ext cx="944400" cy="61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38"/>
          <p:cNvSpPr/>
          <p:nvPr/>
        </p:nvSpPr>
        <p:spPr>
          <a:xfrm>
            <a:off x="4086225" y="4914900"/>
            <a:ext cx="752400" cy="752400"/>
          </a:xfrm>
          <a:prstGeom prst="ellipse">
            <a:avLst/>
          </a:prstGeom>
          <a:solidFill>
            <a:srgbClr val="00A6FF">
              <a:alpha val="10980"/>
            </a:srgbClr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38"/>
          <p:cNvSpPr txBox="1"/>
          <p:nvPr/>
        </p:nvSpPr>
        <p:spPr>
          <a:xfrm>
            <a:off x="6846875" y="4914900"/>
            <a:ext cx="14208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sng" cap="none" strike="noStrike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branch</a:t>
            </a:r>
            <a:endParaRPr b="1" i="0" sz="2400" u="sng" cap="none" strike="noStrik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4A86E8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가지</a:t>
            </a:r>
            <a:endParaRPr b="0" i="0" sz="1200" u="none" cap="none" strike="noStrike">
              <a:solidFill>
                <a:srgbClr val="4A86E8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455" name="Google Shape;455;p38"/>
          <p:cNvSpPr/>
          <p:nvPr/>
        </p:nvSpPr>
        <p:spPr>
          <a:xfrm>
            <a:off x="3785325" y="2930850"/>
            <a:ext cx="1354200" cy="1354200"/>
          </a:xfrm>
          <a:prstGeom prst="ellipse">
            <a:avLst/>
          </a:prstGeom>
          <a:solidFill>
            <a:srgbClr val="00A6FF">
              <a:alpha val="10980"/>
            </a:srgbClr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6" name="Google Shape;456;p38"/>
          <p:cNvCxnSpPr>
            <a:stCxn id="453" idx="6"/>
            <a:endCxn id="454" idx="1"/>
          </p:cNvCxnSpPr>
          <p:nvPr/>
        </p:nvCxnSpPr>
        <p:spPr>
          <a:xfrm>
            <a:off x="4838625" y="5291100"/>
            <a:ext cx="2008200" cy="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7" name="Google Shape;457;p38"/>
          <p:cNvSpPr txBox="1"/>
          <p:nvPr/>
        </p:nvSpPr>
        <p:spPr>
          <a:xfrm>
            <a:off x="665150" y="3231750"/>
            <a:ext cx="13542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branch</a:t>
            </a:r>
            <a:endParaRPr b="1" i="0" sz="2400" u="none" cap="none" strike="noStrik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4A86E8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가지</a:t>
            </a:r>
            <a:endParaRPr b="0" i="0" sz="1200" u="none" cap="none" strike="noStrike">
              <a:solidFill>
                <a:srgbClr val="4A86E8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458" name="Google Shape;458;p38"/>
          <p:cNvCxnSpPr>
            <a:stCxn id="455" idx="2"/>
            <a:endCxn id="457" idx="3"/>
          </p:cNvCxnSpPr>
          <p:nvPr/>
        </p:nvCxnSpPr>
        <p:spPr>
          <a:xfrm rot="10800000">
            <a:off x="2019225" y="3607950"/>
            <a:ext cx="1766100" cy="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9" name="Google Shape;459;p38"/>
          <p:cNvSpPr/>
          <p:nvPr/>
        </p:nvSpPr>
        <p:spPr>
          <a:xfrm>
            <a:off x="4238625" y="876300"/>
            <a:ext cx="447600" cy="447600"/>
          </a:xfrm>
          <a:prstGeom prst="ellipse">
            <a:avLst/>
          </a:prstGeom>
          <a:solidFill>
            <a:srgbClr val="00A6FF">
              <a:alpha val="10980"/>
            </a:srgbClr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38"/>
          <p:cNvSpPr txBox="1"/>
          <p:nvPr/>
        </p:nvSpPr>
        <p:spPr>
          <a:xfrm>
            <a:off x="6846875" y="723900"/>
            <a:ext cx="1152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tag</a:t>
            </a:r>
            <a:endParaRPr b="1" i="0" sz="2400" u="none" cap="none" strike="noStrik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4A86E8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가지 끝 열매</a:t>
            </a:r>
            <a:endParaRPr b="0" i="0" sz="1200" u="none" cap="none" strike="noStrike">
              <a:solidFill>
                <a:srgbClr val="4A86E8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461" name="Google Shape;461;p38"/>
          <p:cNvCxnSpPr>
            <a:stCxn id="459" idx="6"/>
            <a:endCxn id="460" idx="1"/>
          </p:cNvCxnSpPr>
          <p:nvPr/>
        </p:nvCxnSpPr>
        <p:spPr>
          <a:xfrm>
            <a:off x="4686225" y="1100100"/>
            <a:ext cx="2160600" cy="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2" name="Google Shape;462;p38"/>
          <p:cNvSpPr txBox="1"/>
          <p:nvPr/>
        </p:nvSpPr>
        <p:spPr>
          <a:xfrm>
            <a:off x="501575" y="5238825"/>
            <a:ext cx="19290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sng" cap="none" strike="noStrike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Repository</a:t>
            </a:r>
            <a:endParaRPr b="1" i="0" sz="2400" u="sng" cap="none" strike="noStrik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4A86E8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저장소</a:t>
            </a:r>
            <a:endParaRPr b="0" i="0" sz="1200" u="none" cap="none" strike="noStrike">
              <a:solidFill>
                <a:srgbClr val="4A86E8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463" name="Google Shape;463;p38"/>
          <p:cNvSpPr txBox="1"/>
          <p:nvPr/>
        </p:nvSpPr>
        <p:spPr>
          <a:xfrm>
            <a:off x="3497925" y="6019800"/>
            <a:ext cx="19290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sng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Repository</a:t>
            </a:r>
            <a:endParaRPr b="1" i="0" sz="2400" u="sng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FF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저장소</a:t>
            </a:r>
            <a:endParaRPr b="0" i="0" sz="1200" u="none" cap="none" strike="noStrike">
              <a:solidFill>
                <a:srgbClr val="0000FF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9"/>
          <p:cNvSpPr/>
          <p:nvPr/>
        </p:nvSpPr>
        <p:spPr>
          <a:xfrm>
            <a:off x="6494275" y="4914900"/>
            <a:ext cx="2316600" cy="819300"/>
          </a:xfrm>
          <a:prstGeom prst="roundRect">
            <a:avLst>
              <a:gd fmla="val 7659" name="adj"/>
            </a:avLst>
          </a:prstGeom>
          <a:noFill/>
          <a:ln cap="flat" cmpd="sng" w="9525">
            <a:solidFill>
              <a:srgbClr val="FF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9" name="Google Shape;469;p39"/>
          <p:cNvGrpSpPr/>
          <p:nvPr/>
        </p:nvGrpSpPr>
        <p:grpSpPr>
          <a:xfrm>
            <a:off x="2352675" y="947819"/>
            <a:ext cx="4103671" cy="5024281"/>
            <a:chOff x="2352675" y="947819"/>
            <a:chExt cx="4103671" cy="5024281"/>
          </a:xfrm>
        </p:grpSpPr>
        <p:pic>
          <p:nvPicPr>
            <p:cNvPr id="470" name="Google Shape;470;p39"/>
            <p:cNvPicPr preferRelativeResize="0"/>
            <p:nvPr/>
          </p:nvPicPr>
          <p:blipFill rotWithShape="1">
            <a:blip r:embed="rId3">
              <a:alphaModFix/>
            </a:blip>
            <a:srcRect b="0" l="0" r="48922" t="0"/>
            <a:stretch/>
          </p:blipFill>
          <p:spPr>
            <a:xfrm>
              <a:off x="2687639" y="947819"/>
              <a:ext cx="3558605" cy="49623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1" name="Google Shape;471;p39"/>
            <p:cNvSpPr/>
            <p:nvPr/>
          </p:nvSpPr>
          <p:spPr>
            <a:xfrm>
              <a:off x="6051046" y="3387791"/>
              <a:ext cx="405300" cy="405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2352675" y="4838700"/>
              <a:ext cx="1847700" cy="1133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3" name="Google Shape;473;p39"/>
          <p:cNvSpPr/>
          <p:nvPr/>
        </p:nvSpPr>
        <p:spPr>
          <a:xfrm>
            <a:off x="4608650" y="5305425"/>
            <a:ext cx="944400" cy="61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39"/>
          <p:cNvSpPr/>
          <p:nvPr/>
        </p:nvSpPr>
        <p:spPr>
          <a:xfrm>
            <a:off x="4086225" y="4914900"/>
            <a:ext cx="752400" cy="752400"/>
          </a:xfrm>
          <a:prstGeom prst="ellipse">
            <a:avLst/>
          </a:prstGeom>
          <a:solidFill>
            <a:srgbClr val="00A6FF">
              <a:alpha val="10980"/>
            </a:srgbClr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39"/>
          <p:cNvSpPr txBox="1"/>
          <p:nvPr/>
        </p:nvSpPr>
        <p:spPr>
          <a:xfrm>
            <a:off x="6456350" y="4914900"/>
            <a:ext cx="24579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branch(</a:t>
            </a:r>
            <a:r>
              <a:rPr b="1" i="0" lang="ko" sz="2400" u="sng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master</a:t>
            </a:r>
            <a:r>
              <a:rPr b="1" i="0" lang="ko" sz="2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1" i="0" sz="2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FF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굵은 가지</a:t>
            </a:r>
            <a:endParaRPr b="0" i="0" sz="1200" u="none" cap="none" strike="noStrike">
              <a:solidFill>
                <a:srgbClr val="0000FF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476" name="Google Shape;476;p39"/>
          <p:cNvCxnSpPr>
            <a:stCxn id="474" idx="6"/>
            <a:endCxn id="475" idx="1"/>
          </p:cNvCxnSpPr>
          <p:nvPr/>
        </p:nvCxnSpPr>
        <p:spPr>
          <a:xfrm>
            <a:off x="4838625" y="5291100"/>
            <a:ext cx="1617600" cy="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7" name="Google Shape;477;p39"/>
          <p:cNvSpPr/>
          <p:nvPr/>
        </p:nvSpPr>
        <p:spPr>
          <a:xfrm>
            <a:off x="4238625" y="876300"/>
            <a:ext cx="447600" cy="447600"/>
          </a:xfrm>
          <a:prstGeom prst="ellipse">
            <a:avLst/>
          </a:prstGeom>
          <a:solidFill>
            <a:srgbClr val="00A6FF">
              <a:alpha val="10980"/>
            </a:srgbClr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39"/>
          <p:cNvSpPr txBox="1"/>
          <p:nvPr/>
        </p:nvSpPr>
        <p:spPr>
          <a:xfrm>
            <a:off x="6456350" y="723900"/>
            <a:ext cx="1152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6FA8DC"/>
                </a:solidFill>
                <a:latin typeface="Arial"/>
                <a:ea typeface="Arial"/>
                <a:cs typeface="Arial"/>
                <a:sym typeface="Arial"/>
              </a:rPr>
              <a:t>tag</a:t>
            </a:r>
            <a:endParaRPr b="1" i="0" sz="2400" u="none" cap="none" strike="noStrike">
              <a:solidFill>
                <a:srgbClr val="6FA8D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6FA8DC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가지 끝 열매</a:t>
            </a:r>
            <a:endParaRPr b="0" i="0" sz="1200" u="none" cap="none" strike="noStrike">
              <a:solidFill>
                <a:srgbClr val="6FA8DC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479" name="Google Shape;479;p39"/>
          <p:cNvCxnSpPr>
            <a:stCxn id="477" idx="6"/>
            <a:endCxn id="478" idx="1"/>
          </p:cNvCxnSpPr>
          <p:nvPr/>
        </p:nvCxnSpPr>
        <p:spPr>
          <a:xfrm>
            <a:off x="4686225" y="1100100"/>
            <a:ext cx="1770000" cy="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0" name="Google Shape;480;p39"/>
          <p:cNvSpPr txBox="1"/>
          <p:nvPr/>
        </p:nvSpPr>
        <p:spPr>
          <a:xfrm>
            <a:off x="3497925" y="6019800"/>
            <a:ext cx="19290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sng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Repository</a:t>
            </a:r>
            <a:endParaRPr b="1" i="0" sz="2400" u="sng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FF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저장소</a:t>
            </a:r>
            <a:endParaRPr b="0" i="0" sz="1200" u="none" cap="none" strike="noStrike">
              <a:solidFill>
                <a:srgbClr val="0000FF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481" name="Google Shape;481;p39"/>
          <p:cNvSpPr/>
          <p:nvPr/>
        </p:nvSpPr>
        <p:spPr>
          <a:xfrm>
            <a:off x="4608650" y="2288250"/>
            <a:ext cx="375600" cy="379200"/>
          </a:xfrm>
          <a:prstGeom prst="ellipse">
            <a:avLst/>
          </a:prstGeom>
          <a:solidFill>
            <a:srgbClr val="00A6FF">
              <a:alpha val="10980"/>
            </a:srgbClr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39"/>
          <p:cNvSpPr txBox="1"/>
          <p:nvPr/>
        </p:nvSpPr>
        <p:spPr>
          <a:xfrm>
            <a:off x="6456225" y="2101650"/>
            <a:ext cx="2316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branch</a:t>
            </a:r>
            <a:endParaRPr b="1" i="0" sz="2400" u="none" cap="none" strike="noStrik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4A86E8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가지</a:t>
            </a:r>
            <a:endParaRPr b="0" i="0" sz="1200" u="none" cap="none" strike="noStrike">
              <a:solidFill>
                <a:srgbClr val="4A86E8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3" name="Google Shape;483;p39"/>
          <p:cNvCxnSpPr>
            <a:stCxn id="481" idx="6"/>
            <a:endCxn id="482" idx="1"/>
          </p:cNvCxnSpPr>
          <p:nvPr/>
        </p:nvCxnSpPr>
        <p:spPr>
          <a:xfrm>
            <a:off x="4984250" y="2477850"/>
            <a:ext cx="1472100" cy="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4" name="Google Shape;484;p39"/>
          <p:cNvSpPr/>
          <p:nvPr/>
        </p:nvSpPr>
        <p:spPr>
          <a:xfrm>
            <a:off x="4180450" y="3476625"/>
            <a:ext cx="314375" cy="2333625"/>
          </a:xfrm>
          <a:custGeom>
            <a:rect b="b" l="l" r="r" t="t"/>
            <a:pathLst>
              <a:path extrusionOk="0" h="93345" w="12575">
                <a:moveTo>
                  <a:pt x="12573" y="93345"/>
                </a:moveTo>
                <a:cubicBezTo>
                  <a:pt x="7952" y="74860"/>
                  <a:pt x="15167" y="54879"/>
                  <a:pt x="11430" y="36195"/>
                </a:cubicBezTo>
                <a:cubicBezTo>
                  <a:pt x="8949" y="23788"/>
                  <a:pt x="0" y="12652"/>
                  <a:pt x="0" y="0"/>
                </a:cubicBezTo>
              </a:path>
            </a:pathLst>
          </a:cu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9"/>
          <p:cNvSpPr/>
          <p:nvPr/>
        </p:nvSpPr>
        <p:spPr>
          <a:xfrm>
            <a:off x="4485250" y="2447925"/>
            <a:ext cx="371475" cy="1800225"/>
          </a:xfrm>
          <a:custGeom>
            <a:rect b="b" l="l" r="r" t="t"/>
            <a:pathLst>
              <a:path extrusionOk="0" h="72009" w="14859">
                <a:moveTo>
                  <a:pt x="0" y="72009"/>
                </a:moveTo>
                <a:cubicBezTo>
                  <a:pt x="7750" y="48758"/>
                  <a:pt x="3898" y="21921"/>
                  <a:pt x="14859" y="0"/>
                </a:cubicBezTo>
              </a:path>
            </a:pathLst>
          </a:cu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9"/>
          <p:cNvSpPr/>
          <p:nvPr/>
        </p:nvSpPr>
        <p:spPr>
          <a:xfrm>
            <a:off x="4285225" y="2876550"/>
            <a:ext cx="219075" cy="914400"/>
          </a:xfrm>
          <a:custGeom>
            <a:rect b="b" l="l" r="r" t="t"/>
            <a:pathLst>
              <a:path extrusionOk="0" h="36576" w="8763">
                <a:moveTo>
                  <a:pt x="0" y="36576"/>
                </a:moveTo>
                <a:cubicBezTo>
                  <a:pt x="3444" y="24521"/>
                  <a:pt x="3156" y="11213"/>
                  <a:pt x="8763" y="0"/>
                </a:cubicBezTo>
              </a:path>
            </a:pathLst>
          </a:cu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9"/>
          <p:cNvSpPr/>
          <p:nvPr/>
        </p:nvSpPr>
        <p:spPr>
          <a:xfrm>
            <a:off x="4466736" y="2409825"/>
            <a:ext cx="85200" cy="438150"/>
          </a:xfrm>
          <a:custGeom>
            <a:rect b="b" l="l" r="r" t="t"/>
            <a:pathLst>
              <a:path extrusionOk="0" h="17526" w="3408">
                <a:moveTo>
                  <a:pt x="360" y="17526"/>
                </a:moveTo>
                <a:cubicBezTo>
                  <a:pt x="-1078" y="11773"/>
                  <a:pt x="3408" y="5930"/>
                  <a:pt x="3408" y="0"/>
                </a:cubicBezTo>
              </a:path>
            </a:pathLst>
          </a:cu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39"/>
          <p:cNvSpPr/>
          <p:nvPr/>
        </p:nvSpPr>
        <p:spPr>
          <a:xfrm>
            <a:off x="4108783" y="1323900"/>
            <a:ext cx="457700" cy="1114425"/>
          </a:xfrm>
          <a:custGeom>
            <a:rect b="b" l="l" r="r" t="t"/>
            <a:pathLst>
              <a:path extrusionOk="0" h="44577" w="18308">
                <a:moveTo>
                  <a:pt x="18308" y="44577"/>
                </a:moveTo>
                <a:cubicBezTo>
                  <a:pt x="16113" y="39090"/>
                  <a:pt x="14104" y="33134"/>
                  <a:pt x="9926" y="28956"/>
                </a:cubicBezTo>
                <a:cubicBezTo>
                  <a:pt x="6875" y="25905"/>
                  <a:pt x="1247" y="24423"/>
                  <a:pt x="401" y="20193"/>
                </a:cubicBezTo>
                <a:cubicBezTo>
                  <a:pt x="-923" y="13574"/>
                  <a:pt x="1925" y="6750"/>
                  <a:pt x="1925" y="0"/>
                </a:cubicBezTo>
              </a:path>
            </a:pathLst>
          </a:cu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9"/>
          <p:cNvSpPr/>
          <p:nvPr/>
        </p:nvSpPr>
        <p:spPr>
          <a:xfrm>
            <a:off x="3513700" y="2266950"/>
            <a:ext cx="628650" cy="1219200"/>
          </a:xfrm>
          <a:custGeom>
            <a:rect b="b" l="l" r="r" t="t"/>
            <a:pathLst>
              <a:path extrusionOk="0" h="48768" w="25146">
                <a:moveTo>
                  <a:pt x="25146" y="48768"/>
                </a:moveTo>
                <a:cubicBezTo>
                  <a:pt x="19385" y="41087"/>
                  <a:pt x="12560" y="34141"/>
                  <a:pt x="7620" y="25908"/>
                </a:cubicBezTo>
                <a:cubicBezTo>
                  <a:pt x="2989" y="18189"/>
                  <a:pt x="4026" y="8051"/>
                  <a:pt x="0" y="0"/>
                </a:cubicBezTo>
              </a:path>
            </a:pathLst>
          </a:cu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39"/>
          <p:cNvSpPr/>
          <p:nvPr/>
        </p:nvSpPr>
        <p:spPr>
          <a:xfrm>
            <a:off x="4570975" y="2438400"/>
            <a:ext cx="180975" cy="219075"/>
          </a:xfrm>
          <a:custGeom>
            <a:rect b="b" l="l" r="r" t="t"/>
            <a:pathLst>
              <a:path extrusionOk="0" h="8763" w="7239">
                <a:moveTo>
                  <a:pt x="7239" y="8763"/>
                </a:moveTo>
                <a:cubicBezTo>
                  <a:pt x="5545" y="5374"/>
                  <a:pt x="1694" y="3389"/>
                  <a:pt x="0" y="0"/>
                </a:cubicBezTo>
              </a:path>
            </a:pathLst>
          </a:cu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39"/>
          <p:cNvSpPr/>
          <p:nvPr/>
        </p:nvSpPr>
        <p:spPr>
          <a:xfrm>
            <a:off x="4085200" y="2543175"/>
            <a:ext cx="115225" cy="857250"/>
          </a:xfrm>
          <a:custGeom>
            <a:rect b="b" l="l" r="r" t="t"/>
            <a:pathLst>
              <a:path extrusionOk="0" h="34290" w="4609">
                <a:moveTo>
                  <a:pt x="4572" y="34290"/>
                </a:moveTo>
                <a:cubicBezTo>
                  <a:pt x="4572" y="22759"/>
                  <a:pt x="5157" y="10314"/>
                  <a:pt x="0" y="0"/>
                </a:cubicBezTo>
              </a:path>
            </a:pathLst>
          </a:cu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39"/>
          <p:cNvSpPr/>
          <p:nvPr/>
        </p:nvSpPr>
        <p:spPr>
          <a:xfrm>
            <a:off x="4012163" y="1691513"/>
            <a:ext cx="375600" cy="379200"/>
          </a:xfrm>
          <a:prstGeom prst="ellipse">
            <a:avLst/>
          </a:prstGeom>
          <a:solidFill>
            <a:srgbClr val="00A6FF">
              <a:alpha val="10980"/>
            </a:srgbClr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39"/>
          <p:cNvSpPr txBox="1"/>
          <p:nvPr/>
        </p:nvSpPr>
        <p:spPr>
          <a:xfrm>
            <a:off x="6456350" y="1504913"/>
            <a:ext cx="24579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" sz="2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branch(</a:t>
            </a:r>
            <a:r>
              <a:rPr b="1" i="0" lang="ko" sz="2400" u="sng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master</a:t>
            </a:r>
            <a:r>
              <a:rPr b="1" i="0" lang="ko" sz="2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1" i="0" sz="2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FF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굵은 가지</a:t>
            </a:r>
            <a:endParaRPr b="0" i="0" sz="1200" u="none" cap="none" strike="noStrike">
              <a:solidFill>
                <a:srgbClr val="0000FF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cxnSp>
        <p:nvCxnSpPr>
          <p:cNvPr id="494" name="Google Shape;494;p39"/>
          <p:cNvCxnSpPr>
            <a:stCxn id="492" idx="6"/>
            <a:endCxn id="493" idx="1"/>
          </p:cNvCxnSpPr>
          <p:nvPr/>
        </p:nvCxnSpPr>
        <p:spPr>
          <a:xfrm>
            <a:off x="4387763" y="1881113"/>
            <a:ext cx="2068500" cy="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95" name="Google Shape;495;p39"/>
          <p:cNvPicPr preferRelativeResize="0"/>
          <p:nvPr/>
        </p:nvPicPr>
        <p:blipFill rotWithShape="1">
          <a:blip r:embed="rId4">
            <a:alphaModFix/>
          </a:blip>
          <a:srcRect b="29520" l="15107" r="15558" t="28698"/>
          <a:stretch/>
        </p:blipFill>
        <p:spPr>
          <a:xfrm>
            <a:off x="403051" y="3514800"/>
            <a:ext cx="1912550" cy="11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39"/>
          <p:cNvSpPr txBox="1"/>
          <p:nvPr/>
        </p:nvSpPr>
        <p:spPr>
          <a:xfrm>
            <a:off x="788153" y="4052829"/>
            <a:ext cx="1142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0"/>
          <p:cNvSpPr/>
          <p:nvPr/>
        </p:nvSpPr>
        <p:spPr>
          <a:xfrm>
            <a:off x="2543175" y="4115225"/>
            <a:ext cx="6191100" cy="1650900"/>
          </a:xfrm>
          <a:prstGeom prst="rect">
            <a:avLst/>
          </a:prstGeom>
          <a:solidFill>
            <a:srgbClr val="FFB600">
              <a:alpha val="10980"/>
            </a:srgbClr>
          </a:solidFill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40"/>
          <p:cNvSpPr/>
          <p:nvPr/>
        </p:nvSpPr>
        <p:spPr>
          <a:xfrm>
            <a:off x="2543175" y="3492400"/>
            <a:ext cx="6191100" cy="591300"/>
          </a:xfrm>
          <a:prstGeom prst="rect">
            <a:avLst/>
          </a:prstGeom>
          <a:solidFill>
            <a:srgbClr val="7F00FF">
              <a:alpha val="10980"/>
            </a:srgbClr>
          </a:solidFill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tag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40"/>
          <p:cNvSpPr/>
          <p:nvPr/>
        </p:nvSpPr>
        <p:spPr>
          <a:xfrm>
            <a:off x="2543175" y="1710625"/>
            <a:ext cx="6191100" cy="319800"/>
          </a:xfrm>
          <a:prstGeom prst="rect">
            <a:avLst/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trunk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40"/>
          <p:cNvSpPr/>
          <p:nvPr/>
        </p:nvSpPr>
        <p:spPr>
          <a:xfrm>
            <a:off x="2543175" y="1087800"/>
            <a:ext cx="6191100" cy="591300"/>
          </a:xfrm>
          <a:prstGeom prst="rect">
            <a:avLst/>
          </a:prstGeom>
          <a:solidFill>
            <a:srgbClr val="7F00FF">
              <a:alpha val="10980"/>
            </a:srgbClr>
          </a:solidFill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tag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40"/>
          <p:cNvSpPr/>
          <p:nvPr/>
        </p:nvSpPr>
        <p:spPr>
          <a:xfrm>
            <a:off x="2543175" y="2061953"/>
            <a:ext cx="6191100" cy="1047600"/>
          </a:xfrm>
          <a:prstGeom prst="rect">
            <a:avLst/>
          </a:prstGeom>
          <a:solidFill>
            <a:srgbClr val="38FF00">
              <a:alpha val="10980"/>
            </a:srgbClr>
          </a:solidFill>
          <a:ln cap="flat" cmpd="sng" w="9525">
            <a:solidFill>
              <a:srgbClr val="38761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6" name="Google Shape;506;p40"/>
          <p:cNvCxnSpPr/>
          <p:nvPr/>
        </p:nvCxnSpPr>
        <p:spPr>
          <a:xfrm>
            <a:off x="5542525" y="4829525"/>
            <a:ext cx="563100" cy="750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07" name="Google Shape;507;p40"/>
          <p:cNvCxnSpPr/>
          <p:nvPr/>
        </p:nvCxnSpPr>
        <p:spPr>
          <a:xfrm>
            <a:off x="6313625" y="481782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08" name="Google Shape;508;p40"/>
          <p:cNvCxnSpPr/>
          <p:nvPr/>
        </p:nvCxnSpPr>
        <p:spPr>
          <a:xfrm>
            <a:off x="6485075" y="5065850"/>
            <a:ext cx="438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09" name="Google Shape;509;p40"/>
          <p:cNvCxnSpPr/>
          <p:nvPr/>
        </p:nvCxnSpPr>
        <p:spPr>
          <a:xfrm>
            <a:off x="6379850" y="4819025"/>
            <a:ext cx="477000" cy="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0" name="Google Shape;510;p40"/>
          <p:cNvCxnSpPr/>
          <p:nvPr/>
        </p:nvCxnSpPr>
        <p:spPr>
          <a:xfrm flipH="1" rot="10800000">
            <a:off x="6829425" y="3714725"/>
            <a:ext cx="901500" cy="11124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med" w="med" type="oval"/>
          </a:ln>
        </p:spPr>
      </p:cxnSp>
      <p:pic>
        <p:nvPicPr>
          <p:cNvPr id="511" name="Google Shape;511;p40"/>
          <p:cNvPicPr preferRelativeResize="0"/>
          <p:nvPr/>
        </p:nvPicPr>
        <p:blipFill rotWithShape="1">
          <a:blip r:embed="rId3">
            <a:alphaModFix/>
          </a:blip>
          <a:srcRect b="29520" l="15107" r="15558" t="28698"/>
          <a:stretch/>
        </p:blipFill>
        <p:spPr>
          <a:xfrm>
            <a:off x="403051" y="3514800"/>
            <a:ext cx="1912550" cy="11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40"/>
          <p:cNvSpPr txBox="1"/>
          <p:nvPr/>
        </p:nvSpPr>
        <p:spPr>
          <a:xfrm>
            <a:off x="788153" y="4052829"/>
            <a:ext cx="1142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Git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3" name="Google Shape;513;p40"/>
          <p:cNvCxnSpPr/>
          <p:nvPr/>
        </p:nvCxnSpPr>
        <p:spPr>
          <a:xfrm>
            <a:off x="3505200" y="428442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14" name="Google Shape;514;p40"/>
          <p:cNvCxnSpPr/>
          <p:nvPr/>
        </p:nvCxnSpPr>
        <p:spPr>
          <a:xfrm>
            <a:off x="3886350" y="480852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15" name="Google Shape;515;p40"/>
          <p:cNvCxnSpPr/>
          <p:nvPr/>
        </p:nvCxnSpPr>
        <p:spPr>
          <a:xfrm>
            <a:off x="3686175" y="454182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16" name="Google Shape;516;p40"/>
          <p:cNvCxnSpPr/>
          <p:nvPr/>
        </p:nvCxnSpPr>
        <p:spPr>
          <a:xfrm flipH="1" rot="10800000">
            <a:off x="4695825" y="427272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7" name="Google Shape;517;p40"/>
          <p:cNvCxnSpPr/>
          <p:nvPr/>
        </p:nvCxnSpPr>
        <p:spPr>
          <a:xfrm>
            <a:off x="4495800" y="4541825"/>
            <a:ext cx="219000" cy="27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8" name="Google Shape;518;p40"/>
          <p:cNvCxnSpPr/>
          <p:nvPr/>
        </p:nvCxnSpPr>
        <p:spPr>
          <a:xfrm>
            <a:off x="5133100" y="429027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19" name="Google Shape;519;p40"/>
          <p:cNvCxnSpPr/>
          <p:nvPr/>
        </p:nvCxnSpPr>
        <p:spPr>
          <a:xfrm>
            <a:off x="5314075" y="454767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0" name="Google Shape;520;p40"/>
          <p:cNvCxnSpPr/>
          <p:nvPr/>
        </p:nvCxnSpPr>
        <p:spPr>
          <a:xfrm>
            <a:off x="6123700" y="4547675"/>
            <a:ext cx="219000" cy="27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1" name="Google Shape;521;p40"/>
          <p:cNvCxnSpPr/>
          <p:nvPr/>
        </p:nvCxnSpPr>
        <p:spPr>
          <a:xfrm>
            <a:off x="3886350" y="481782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2" name="Google Shape;522;p40"/>
          <p:cNvCxnSpPr/>
          <p:nvPr/>
        </p:nvCxnSpPr>
        <p:spPr>
          <a:xfrm>
            <a:off x="4057800" y="5065850"/>
            <a:ext cx="438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3" name="Google Shape;523;p40"/>
          <p:cNvCxnSpPr/>
          <p:nvPr/>
        </p:nvCxnSpPr>
        <p:spPr>
          <a:xfrm flipH="1" rot="10800000">
            <a:off x="5137900" y="371487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4" name="Google Shape;524;p40"/>
          <p:cNvCxnSpPr/>
          <p:nvPr/>
        </p:nvCxnSpPr>
        <p:spPr>
          <a:xfrm>
            <a:off x="2667000" y="4275125"/>
            <a:ext cx="895200" cy="9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525" name="Google Shape;525;p40"/>
          <p:cNvCxnSpPr/>
          <p:nvPr/>
        </p:nvCxnSpPr>
        <p:spPr>
          <a:xfrm>
            <a:off x="5124525" y="4275125"/>
            <a:ext cx="17526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6" name="Google Shape;526;p40"/>
          <p:cNvCxnSpPr/>
          <p:nvPr/>
        </p:nvCxnSpPr>
        <p:spPr>
          <a:xfrm>
            <a:off x="5571400" y="377097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7" name="Google Shape;527;p40"/>
          <p:cNvCxnSpPr/>
          <p:nvPr/>
        </p:nvCxnSpPr>
        <p:spPr>
          <a:xfrm>
            <a:off x="3457575" y="4275125"/>
            <a:ext cx="17526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8" name="Google Shape;528;p40"/>
          <p:cNvCxnSpPr/>
          <p:nvPr/>
        </p:nvCxnSpPr>
        <p:spPr>
          <a:xfrm>
            <a:off x="5514250" y="4814375"/>
            <a:ext cx="895200" cy="9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9" name="Google Shape;529;p40"/>
          <p:cNvCxnSpPr/>
          <p:nvPr/>
        </p:nvCxnSpPr>
        <p:spPr>
          <a:xfrm>
            <a:off x="6027875" y="5509700"/>
            <a:ext cx="1335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530" name="Google Shape;530;p40"/>
          <p:cNvSpPr/>
          <p:nvPr/>
        </p:nvSpPr>
        <p:spPr>
          <a:xfrm>
            <a:off x="2533650" y="4118250"/>
            <a:ext cx="6200775" cy="866775"/>
          </a:xfrm>
          <a:custGeom>
            <a:rect b="b" l="l" r="r" t="t"/>
            <a:pathLst>
              <a:path extrusionOk="0" h="34671" w="248031">
                <a:moveTo>
                  <a:pt x="100203" y="14478"/>
                </a:moveTo>
                <a:lnTo>
                  <a:pt x="116205" y="34671"/>
                </a:lnTo>
                <a:lnTo>
                  <a:pt x="247650" y="34671"/>
                </a:lnTo>
                <a:lnTo>
                  <a:pt x="248031" y="23622"/>
                </a:lnTo>
                <a:lnTo>
                  <a:pt x="126492" y="23622"/>
                </a:lnTo>
                <a:lnTo>
                  <a:pt x="108585" y="0"/>
                </a:lnTo>
                <a:lnTo>
                  <a:pt x="381" y="0"/>
                </a:lnTo>
                <a:lnTo>
                  <a:pt x="0" y="12954"/>
                </a:lnTo>
                <a:close/>
              </a:path>
            </a:pathLst>
          </a:cu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</p:sp>
      <p:sp>
        <p:nvSpPr>
          <p:cNvPr id="531" name="Google Shape;531;p40"/>
          <p:cNvSpPr txBox="1"/>
          <p:nvPr/>
        </p:nvSpPr>
        <p:spPr>
          <a:xfrm>
            <a:off x="7248525" y="4640400"/>
            <a:ext cx="14859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branch(</a:t>
            </a:r>
            <a:r>
              <a:rPr b="1" i="0" lang="ko" sz="14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master</a:t>
            </a:r>
            <a:r>
              <a:rPr b="1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2" name="Google Shape;532;p40"/>
          <p:cNvCxnSpPr/>
          <p:nvPr/>
        </p:nvCxnSpPr>
        <p:spPr>
          <a:xfrm flipH="1" rot="10800000">
            <a:off x="6808550" y="131027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33" name="Google Shape;533;p40"/>
          <p:cNvCxnSpPr/>
          <p:nvPr/>
        </p:nvCxnSpPr>
        <p:spPr>
          <a:xfrm>
            <a:off x="6409450" y="1375675"/>
            <a:ext cx="381900" cy="495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34" name="Google Shape;534;p40"/>
          <p:cNvPicPr preferRelativeResize="0"/>
          <p:nvPr/>
        </p:nvPicPr>
        <p:blipFill rotWithShape="1">
          <a:blip r:embed="rId4">
            <a:alphaModFix/>
          </a:blip>
          <a:srcRect b="29520" l="15107" r="15558" t="28698"/>
          <a:stretch/>
        </p:blipFill>
        <p:spPr>
          <a:xfrm>
            <a:off x="403051" y="1110200"/>
            <a:ext cx="1912550" cy="11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40"/>
          <p:cNvSpPr txBox="1"/>
          <p:nvPr/>
        </p:nvSpPr>
        <p:spPr>
          <a:xfrm>
            <a:off x="788153" y="1648229"/>
            <a:ext cx="1142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SVN</a:t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6" name="Google Shape;536;p40"/>
          <p:cNvCxnSpPr/>
          <p:nvPr/>
        </p:nvCxnSpPr>
        <p:spPr>
          <a:xfrm>
            <a:off x="3505200" y="187982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37" name="Google Shape;537;p40"/>
          <p:cNvCxnSpPr/>
          <p:nvPr/>
        </p:nvCxnSpPr>
        <p:spPr>
          <a:xfrm>
            <a:off x="3886350" y="240392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38" name="Google Shape;538;p40"/>
          <p:cNvCxnSpPr/>
          <p:nvPr/>
        </p:nvCxnSpPr>
        <p:spPr>
          <a:xfrm>
            <a:off x="3686175" y="213722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39" name="Google Shape;539;p40"/>
          <p:cNvCxnSpPr/>
          <p:nvPr/>
        </p:nvCxnSpPr>
        <p:spPr>
          <a:xfrm flipH="1" rot="10800000">
            <a:off x="4695825" y="186812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0" name="Google Shape;540;p40"/>
          <p:cNvCxnSpPr/>
          <p:nvPr/>
        </p:nvCxnSpPr>
        <p:spPr>
          <a:xfrm>
            <a:off x="4495800" y="2137225"/>
            <a:ext cx="219000" cy="27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1" name="Google Shape;541;p40"/>
          <p:cNvCxnSpPr/>
          <p:nvPr/>
        </p:nvCxnSpPr>
        <p:spPr>
          <a:xfrm>
            <a:off x="5133100" y="188567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42" name="Google Shape;542;p40"/>
          <p:cNvCxnSpPr/>
          <p:nvPr/>
        </p:nvCxnSpPr>
        <p:spPr>
          <a:xfrm>
            <a:off x="5514250" y="240977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43" name="Google Shape;543;p40"/>
          <p:cNvCxnSpPr/>
          <p:nvPr/>
        </p:nvCxnSpPr>
        <p:spPr>
          <a:xfrm>
            <a:off x="5314075" y="214307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44" name="Google Shape;544;p40"/>
          <p:cNvCxnSpPr/>
          <p:nvPr/>
        </p:nvCxnSpPr>
        <p:spPr>
          <a:xfrm flipH="1" rot="10800000">
            <a:off x="6379850" y="187517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5" name="Google Shape;545;p40"/>
          <p:cNvCxnSpPr/>
          <p:nvPr/>
        </p:nvCxnSpPr>
        <p:spPr>
          <a:xfrm>
            <a:off x="6123700" y="2143075"/>
            <a:ext cx="219000" cy="27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6" name="Google Shape;546;p40"/>
          <p:cNvCxnSpPr/>
          <p:nvPr/>
        </p:nvCxnSpPr>
        <p:spPr>
          <a:xfrm>
            <a:off x="3886350" y="2413225"/>
            <a:ext cx="438300" cy="59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47" name="Google Shape;547;p40"/>
          <p:cNvCxnSpPr/>
          <p:nvPr/>
        </p:nvCxnSpPr>
        <p:spPr>
          <a:xfrm>
            <a:off x="4057800" y="2661250"/>
            <a:ext cx="438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48" name="Google Shape;548;p40"/>
          <p:cNvCxnSpPr/>
          <p:nvPr/>
        </p:nvCxnSpPr>
        <p:spPr>
          <a:xfrm flipH="1" rot="10800000">
            <a:off x="5137900" y="1310275"/>
            <a:ext cx="428700" cy="5451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49" name="Google Shape;549;p40"/>
          <p:cNvCxnSpPr/>
          <p:nvPr/>
        </p:nvCxnSpPr>
        <p:spPr>
          <a:xfrm>
            <a:off x="2667000" y="1870525"/>
            <a:ext cx="895200" cy="9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550" name="Google Shape;550;p40"/>
          <p:cNvCxnSpPr/>
          <p:nvPr/>
        </p:nvCxnSpPr>
        <p:spPr>
          <a:xfrm>
            <a:off x="3457575" y="1870525"/>
            <a:ext cx="17526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51" name="Google Shape;551;p40"/>
          <p:cNvCxnSpPr/>
          <p:nvPr/>
        </p:nvCxnSpPr>
        <p:spPr>
          <a:xfrm>
            <a:off x="5124525" y="1870525"/>
            <a:ext cx="17526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52" name="Google Shape;552;p40"/>
          <p:cNvCxnSpPr/>
          <p:nvPr/>
        </p:nvCxnSpPr>
        <p:spPr>
          <a:xfrm>
            <a:off x="5571400" y="1366375"/>
            <a:ext cx="895200" cy="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pic>
        <p:nvPicPr>
          <p:cNvPr id="553" name="Google Shape;553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>
            <a:off x="403050" y="5218625"/>
            <a:ext cx="1335000" cy="133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9500" y="2728949"/>
            <a:ext cx="190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41"/>
          <p:cNvSpPr txBox="1"/>
          <p:nvPr/>
        </p:nvSpPr>
        <p:spPr>
          <a:xfrm>
            <a:off x="512100" y="2224050"/>
            <a:ext cx="81198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What`s merits on </a:t>
            </a:r>
            <a:r>
              <a:rPr b="1" i="0" lang="ko" sz="3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b="1" i="0" lang="ko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it?</a:t>
            </a:r>
            <a:endParaRPr b="1" i="0" sz="30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41"/>
          <p:cNvSpPr txBox="1"/>
          <p:nvPr/>
        </p:nvSpPr>
        <p:spPr>
          <a:xfrm>
            <a:off x="5123025" y="2728950"/>
            <a:ext cx="707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2857500" y="2257425"/>
            <a:ext cx="3429000" cy="16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ko" sz="7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Nanum Gothic Coding"/>
                <a:ea typeface="Nanum Gothic Coding"/>
                <a:cs typeface="Nanum Gothic Coding"/>
                <a:sym typeface="Nanum Gothic Coding"/>
              </a:rPr>
              <a:t>버전</a:t>
            </a:r>
            <a:endParaRPr b="1" i="0" sz="7200" u="none" cap="none" strike="noStrike">
              <a:solidFill>
                <a:srgbClr val="000000"/>
              </a:solidFill>
              <a:highlight>
                <a:srgbClr val="FFFFFF"/>
              </a:highlight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rgbClr val="666666"/>
                </a:solidFill>
                <a:highlight>
                  <a:srgbClr val="FFFFFF"/>
                </a:highlight>
                <a:latin typeface="MS PGothic"/>
                <a:ea typeface="MS PGothic"/>
                <a:cs typeface="MS PGothic"/>
                <a:sym typeface="MS PGothic"/>
              </a:rPr>
              <a:t>version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1066800" y="4514850"/>
            <a:ext cx="70104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" sz="1400" u="none" cap="none" strike="noStrike">
                <a:solidFill>
                  <a:srgbClr val="999999"/>
                </a:solidFill>
                <a:highlight>
                  <a:srgbClr val="FFFFFF"/>
                </a:highlight>
                <a:latin typeface="MS PGothic"/>
                <a:ea typeface="MS PGothic"/>
                <a:cs typeface="MS PGothic"/>
                <a:sym typeface="MS PGothic"/>
              </a:rPr>
              <a:t>기존의 프로그램이나 시스템을 수정하거나 개선하여 완성한 것</a:t>
            </a:r>
            <a:endParaRPr b="1" i="0" sz="14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2"/>
          <p:cNvSpPr/>
          <p:nvPr/>
        </p:nvSpPr>
        <p:spPr>
          <a:xfrm>
            <a:off x="4608650" y="5305425"/>
            <a:ext cx="944400" cy="61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6" name="Google Shape;566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0250" y="0"/>
            <a:ext cx="5143498" cy="6857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1" name="Google Shape;571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"/>
            <a:ext cx="9144000" cy="6858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4"/>
          <p:cNvSpPr txBox="1"/>
          <p:nvPr/>
        </p:nvSpPr>
        <p:spPr>
          <a:xfrm>
            <a:off x="1133550" y="999000"/>
            <a:ext cx="6876900" cy="48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anum Gothic Coding"/>
              <a:buAutoNum type="arabicPeriod"/>
            </a:pPr>
            <a:r>
              <a:rPr b="1" i="0" lang="ko" sz="18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협업에 생기는 작업량의 차이</a:t>
            </a:r>
            <a:endParaRPr b="1" i="0" sz="18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다양한 개발 시도를 자유롭게 시도한 소스를 하나로 합칠 때,</a:t>
            </a:r>
            <a:endParaRPr b="0" i="0" sz="14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SVN은 하나의 트렁크에 부어서 완성시켜야하지만</a:t>
            </a:r>
            <a:endParaRPr b="0" i="0" sz="14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Git은 메인이 될 브런치를 선택하여 모은 뒤 마스터를 변경할 수 있다.</a:t>
            </a:r>
            <a:endParaRPr b="0" i="0" sz="14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anum Gothic Coding"/>
              <a:buAutoNum type="arabicPeriod"/>
            </a:pPr>
            <a:r>
              <a:rPr b="1" i="0" lang="ko" sz="18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멀티프로젝트</a:t>
            </a:r>
            <a:endParaRPr b="0" i="0" sz="18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하나의 시스템은 여러가지 부속 시스템으로 구성, 운영하게 될 때,</a:t>
            </a:r>
            <a:endParaRPr b="0" i="0" sz="14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	SVN은 개별 프로젝트를 버전관리하여 통합테스트를 진행하지만</a:t>
            </a:r>
            <a:endParaRPr b="0" i="0" sz="14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ko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	Git은 모든 프로젝트를 하나의 레포로 관리하여 통합테스트를 할 수 있다.</a:t>
            </a:r>
            <a:endParaRPr b="0" i="0" sz="14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	(SVN도 이와같이 하는 것이 불가능한 것은 아니지만 기본 설정은 아님)</a:t>
            </a:r>
            <a:endParaRPr b="0" i="0" sz="14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Nanum Gothic Coding"/>
              <a:buAutoNum type="arabicPeriod"/>
            </a:pPr>
            <a:r>
              <a:rPr b="1" i="0" lang="ko" sz="1800" u="none" cap="none" strike="noStrike">
                <a:solidFill>
                  <a:srgbClr val="FF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OS레벨까지 관리하는 형상관리 + 자동배포</a:t>
            </a:r>
            <a:endParaRPr b="1" i="0" sz="1800" u="none" cap="none" strike="noStrike">
              <a:solidFill>
                <a:srgbClr val="FF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최근 IT트렌드를 반영하여 개발환경을 더 확장하고</a:t>
            </a:r>
            <a:endParaRPr b="0" i="0" sz="1400" u="none" cap="none" strike="noStrike">
              <a:solidFill>
                <a:srgbClr val="00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운영, 무중단 배포가 가능하게 하는 가장 근본이 되는 기술 중 하나</a:t>
            </a:r>
            <a:endParaRPr b="0" i="0" sz="1400" u="none" cap="none" strike="noStrike">
              <a:solidFill>
                <a:srgbClr val="000000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8275" y="1890700"/>
            <a:ext cx="6153150" cy="30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6" name="Google Shape;58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83575" y="2"/>
            <a:ext cx="1031114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46"/>
          <p:cNvSpPr txBox="1"/>
          <p:nvPr/>
        </p:nvSpPr>
        <p:spPr>
          <a:xfrm>
            <a:off x="6858000" y="5313525"/>
            <a:ext cx="8955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2018. 4.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2063" y="2353200"/>
            <a:ext cx="2302075" cy="215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2637" y="2277963"/>
            <a:ext cx="2302075" cy="2302075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47">
            <a:hlinkClick r:id="rId5"/>
          </p:cNvPr>
          <p:cNvSpPr txBox="1"/>
          <p:nvPr/>
        </p:nvSpPr>
        <p:spPr>
          <a:xfrm>
            <a:off x="4634363" y="2353200"/>
            <a:ext cx="2667000" cy="21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Eclipse EGit</a:t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oogle Shape;599;p48"/>
          <p:cNvGrpSpPr/>
          <p:nvPr/>
        </p:nvGrpSpPr>
        <p:grpSpPr>
          <a:xfrm>
            <a:off x="2688663" y="2571648"/>
            <a:ext cx="3766675" cy="1714700"/>
            <a:chOff x="2601025" y="2685398"/>
            <a:chExt cx="3766675" cy="1714700"/>
          </a:xfrm>
        </p:grpSpPr>
        <p:sp>
          <p:nvSpPr>
            <p:cNvPr id="600" name="Google Shape;600;p48"/>
            <p:cNvSpPr txBox="1"/>
            <p:nvPr/>
          </p:nvSpPr>
          <p:spPr>
            <a:xfrm>
              <a:off x="4315700" y="2867000"/>
              <a:ext cx="2052000" cy="13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b="1" i="0" lang="ko" sz="8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Git</a:t>
              </a:r>
              <a:endParaRPr b="1" i="0" sz="8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01" name="Google Shape;601;p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01025" y="2685398"/>
              <a:ext cx="1714678" cy="1714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2" name="Google Shape;602;p48"/>
            <p:cNvSpPr txBox="1"/>
            <p:nvPr/>
          </p:nvSpPr>
          <p:spPr>
            <a:xfrm>
              <a:off x="4409925" y="3959450"/>
              <a:ext cx="15924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ko" sz="1200" u="none" cap="none" strike="noStrike">
                  <a:solidFill>
                    <a:srgbClr val="B7B7B7"/>
                  </a:solidFill>
                  <a:latin typeface="Nanum Gothic Coding"/>
                  <a:ea typeface="Nanum Gothic Coding"/>
                  <a:cs typeface="Nanum Gothic Coding"/>
                  <a:sym typeface="Nanum Gothic Coding"/>
                </a:rPr>
                <a:t>분산버전관리시스템</a:t>
              </a:r>
              <a:endParaRPr b="1" i="0" sz="1200" u="none" cap="none" strike="noStrike">
                <a:solidFill>
                  <a:srgbClr val="B7B7B7"/>
                </a:solidFill>
                <a:latin typeface="Nanum Gothic Coding"/>
                <a:ea typeface="Nanum Gothic Coding"/>
                <a:cs typeface="Nanum Gothic Coding"/>
                <a:sym typeface="Nanum Gothic Coding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9500" y="2476499"/>
            <a:ext cx="190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5078975" y="2209500"/>
            <a:ext cx="707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7"/>
          <p:cNvGrpSpPr/>
          <p:nvPr/>
        </p:nvGrpSpPr>
        <p:grpSpPr>
          <a:xfrm>
            <a:off x="1646004" y="3058855"/>
            <a:ext cx="1110595" cy="806280"/>
            <a:chOff x="908650" y="3108575"/>
            <a:chExt cx="1185900" cy="860950"/>
          </a:xfrm>
        </p:grpSpPr>
        <p:sp>
          <p:nvSpPr>
            <p:cNvPr id="81" name="Google Shape;81;p17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7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825" y="2890422"/>
            <a:ext cx="1047810" cy="1148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" name="Google Shape;84;p17"/>
          <p:cNvCxnSpPr/>
          <p:nvPr/>
        </p:nvCxnSpPr>
        <p:spPr>
          <a:xfrm>
            <a:off x="248675" y="4119650"/>
            <a:ext cx="864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85" name="Google Shape;85;p17"/>
          <p:cNvCxnSpPr/>
          <p:nvPr/>
        </p:nvCxnSpPr>
        <p:spPr>
          <a:xfrm flipH="1" rot="10800000">
            <a:off x="258250" y="2775275"/>
            <a:ext cx="86382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grpSp>
        <p:nvGrpSpPr>
          <p:cNvPr id="86" name="Google Shape;86;p17"/>
          <p:cNvGrpSpPr/>
          <p:nvPr/>
        </p:nvGrpSpPr>
        <p:grpSpPr>
          <a:xfrm>
            <a:off x="7120250" y="3052838"/>
            <a:ext cx="1110595" cy="806280"/>
            <a:chOff x="908650" y="3108575"/>
            <a:chExt cx="1185900" cy="860950"/>
          </a:xfrm>
        </p:grpSpPr>
        <p:sp>
          <p:nvSpPr>
            <p:cNvPr id="87" name="Google Shape;87;p17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aim</a:t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" name="Google Shape;89;p17"/>
          <p:cNvSpPr txBox="1"/>
          <p:nvPr/>
        </p:nvSpPr>
        <p:spPr>
          <a:xfrm>
            <a:off x="4422650" y="2957550"/>
            <a:ext cx="707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/>
          <p:nvPr/>
        </p:nvSpPr>
        <p:spPr>
          <a:xfrm>
            <a:off x="3106975" y="2605825"/>
            <a:ext cx="3630900" cy="1666800"/>
          </a:xfrm>
          <a:prstGeom prst="roundRect">
            <a:avLst>
              <a:gd fmla="val 16667" name="adj"/>
            </a:avLst>
          </a:prstGeom>
          <a:solidFill>
            <a:srgbClr val="FF0000">
              <a:alpha val="10980"/>
            </a:srgbClr>
          </a:solidFill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" name="Google Shape;95;p18"/>
          <p:cNvGrpSpPr/>
          <p:nvPr/>
        </p:nvGrpSpPr>
        <p:grpSpPr>
          <a:xfrm>
            <a:off x="1646004" y="3058855"/>
            <a:ext cx="1110595" cy="806280"/>
            <a:chOff x="908650" y="3108575"/>
            <a:chExt cx="1185900" cy="860950"/>
          </a:xfrm>
        </p:grpSpPr>
        <p:sp>
          <p:nvSpPr>
            <p:cNvPr id="96" name="Google Shape;96;p18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8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" name="Google Shape;98;p18"/>
          <p:cNvGrpSpPr/>
          <p:nvPr/>
        </p:nvGrpSpPr>
        <p:grpSpPr>
          <a:xfrm>
            <a:off x="7120250" y="3052838"/>
            <a:ext cx="1110595" cy="806280"/>
            <a:chOff x="908650" y="3108575"/>
            <a:chExt cx="1185900" cy="860950"/>
          </a:xfrm>
        </p:grpSpPr>
        <p:sp>
          <p:nvSpPr>
            <p:cNvPr id="99" name="Google Shape;99;p18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aim</a:t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825" y="2890422"/>
            <a:ext cx="1047810" cy="1148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18"/>
          <p:cNvGrpSpPr/>
          <p:nvPr/>
        </p:nvGrpSpPr>
        <p:grpSpPr>
          <a:xfrm>
            <a:off x="3431455" y="3025860"/>
            <a:ext cx="1110595" cy="806280"/>
            <a:chOff x="908650" y="3108575"/>
            <a:chExt cx="1185900" cy="860950"/>
          </a:xfrm>
        </p:grpSpPr>
        <p:sp>
          <p:nvSpPr>
            <p:cNvPr id="103" name="Google Shape;103;p18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8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CC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Google Shape;105;p18"/>
          <p:cNvSpPr/>
          <p:nvPr/>
        </p:nvSpPr>
        <p:spPr>
          <a:xfrm>
            <a:off x="4597786" y="3410132"/>
            <a:ext cx="555000" cy="28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2820761" y="3410127"/>
            <a:ext cx="555000" cy="28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7" name="Google Shape;107;p18"/>
          <p:cNvCxnSpPr/>
          <p:nvPr/>
        </p:nvCxnSpPr>
        <p:spPr>
          <a:xfrm>
            <a:off x="248675" y="4119650"/>
            <a:ext cx="864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08" name="Google Shape;108;p18"/>
          <p:cNvCxnSpPr/>
          <p:nvPr/>
        </p:nvCxnSpPr>
        <p:spPr>
          <a:xfrm flipH="1" rot="10800000">
            <a:off x="258250" y="2775275"/>
            <a:ext cx="86382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09" name="Google Shape;109;p18"/>
          <p:cNvSpPr/>
          <p:nvPr/>
        </p:nvSpPr>
        <p:spPr>
          <a:xfrm>
            <a:off x="6441661" y="3410132"/>
            <a:ext cx="555000" cy="28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5241917" y="3048373"/>
            <a:ext cx="1110595" cy="806280"/>
            <a:chOff x="908650" y="3108575"/>
            <a:chExt cx="1185900" cy="860950"/>
          </a:xfrm>
        </p:grpSpPr>
        <p:sp>
          <p:nvSpPr>
            <p:cNvPr id="111" name="Google Shape;111;p18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99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99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825" y="2890422"/>
            <a:ext cx="1047810" cy="1148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19"/>
          <p:cNvCxnSpPr/>
          <p:nvPr/>
        </p:nvCxnSpPr>
        <p:spPr>
          <a:xfrm>
            <a:off x="248675" y="4119650"/>
            <a:ext cx="864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19" name="Google Shape;119;p19"/>
          <p:cNvCxnSpPr/>
          <p:nvPr/>
        </p:nvCxnSpPr>
        <p:spPr>
          <a:xfrm flipH="1" rot="10800000">
            <a:off x="258250" y="2775275"/>
            <a:ext cx="86382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120" name="Google Shape;12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5850" y="2978575"/>
            <a:ext cx="525858" cy="406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19"/>
          <p:cNvGrpSpPr/>
          <p:nvPr/>
        </p:nvGrpSpPr>
        <p:grpSpPr>
          <a:xfrm>
            <a:off x="2245336" y="862270"/>
            <a:ext cx="6232023" cy="4524378"/>
            <a:chOff x="908650" y="3108575"/>
            <a:chExt cx="1185900" cy="860950"/>
          </a:xfrm>
        </p:grpSpPr>
        <p:sp>
          <p:nvSpPr>
            <p:cNvPr id="122" name="Google Shape;122;p19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BIG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Aim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9500" y="2476499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24475" y="2476500"/>
            <a:ext cx="900425" cy="6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21"/>
          <p:cNvGrpSpPr/>
          <p:nvPr/>
        </p:nvGrpSpPr>
        <p:grpSpPr>
          <a:xfrm>
            <a:off x="1646004" y="3058855"/>
            <a:ext cx="1110595" cy="806280"/>
            <a:chOff x="908650" y="3108575"/>
            <a:chExt cx="1185900" cy="860950"/>
          </a:xfrm>
        </p:grpSpPr>
        <p:sp>
          <p:nvSpPr>
            <p:cNvPr id="135" name="Google Shape;135;p21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b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908650" y="3108575"/>
              <a:ext cx="363600" cy="95700"/>
            </a:xfrm>
            <a:prstGeom prst="trapezoid">
              <a:avLst>
                <a:gd fmla="val 7996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7" name="Google Shape;137;p21"/>
          <p:cNvCxnSpPr/>
          <p:nvPr/>
        </p:nvCxnSpPr>
        <p:spPr>
          <a:xfrm>
            <a:off x="267825" y="5251100"/>
            <a:ext cx="86286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38" name="Google Shape;138;p21"/>
          <p:cNvCxnSpPr/>
          <p:nvPr/>
        </p:nvCxnSpPr>
        <p:spPr>
          <a:xfrm flipH="1" rot="10800000">
            <a:off x="258250" y="1601200"/>
            <a:ext cx="86379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825" y="2890422"/>
            <a:ext cx="1047810" cy="114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8788" y="4145463"/>
            <a:ext cx="945882" cy="1079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8800" y="1751550"/>
            <a:ext cx="945875" cy="9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/>
        </p:nvSpPr>
        <p:spPr>
          <a:xfrm>
            <a:off x="4422650" y="2957550"/>
            <a:ext cx="707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ko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" name="Google Shape;143;p21"/>
          <p:cNvGrpSpPr/>
          <p:nvPr/>
        </p:nvGrpSpPr>
        <p:grpSpPr>
          <a:xfrm>
            <a:off x="7076977" y="796300"/>
            <a:ext cx="7325190" cy="5125875"/>
            <a:chOff x="908649" y="3139679"/>
            <a:chExt cx="1185901" cy="829846"/>
          </a:xfrm>
        </p:grpSpPr>
        <p:sp>
          <p:nvSpPr>
            <p:cNvPr id="144" name="Google Shape;144;p21"/>
            <p:cNvSpPr/>
            <p:nvPr/>
          </p:nvSpPr>
          <p:spPr>
            <a:xfrm>
              <a:off x="908650" y="3204225"/>
              <a:ext cx="1185900" cy="765300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BIG</a:t>
              </a:r>
              <a:endParaRPr b="1" i="0" sz="36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Aim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ko" sz="36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Project</a:t>
              </a:r>
              <a:endPara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908649" y="3139679"/>
              <a:ext cx="245400" cy="64500"/>
            </a:xfrm>
            <a:prstGeom prst="trapezoid">
              <a:avLst>
                <a:gd fmla="val 79963" name="adj"/>
              </a:avLst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